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0" r:id="rId1"/>
  </p:sldMasterIdLst>
  <p:sldIdLst>
    <p:sldId id="256" r:id="rId2"/>
    <p:sldId id="259" r:id="rId3"/>
    <p:sldId id="268" r:id="rId4"/>
    <p:sldId id="271" r:id="rId5"/>
    <p:sldId id="269" r:id="rId6"/>
    <p:sldId id="270" r:id="rId7"/>
    <p:sldId id="276" r:id="rId8"/>
    <p:sldId id="274" r:id="rId9"/>
    <p:sldId id="272" r:id="rId10"/>
    <p:sldId id="273" r:id="rId11"/>
    <p:sldId id="277" r:id="rId12"/>
    <p:sldId id="275" r:id="rId13"/>
    <p:sldId id="266" r:id="rId14"/>
    <p:sldId id="286" r:id="rId15"/>
    <p:sldId id="280" r:id="rId16"/>
    <p:sldId id="267" r:id="rId17"/>
    <p:sldId id="278" r:id="rId18"/>
    <p:sldId id="279" r:id="rId19"/>
    <p:sldId id="285" r:id="rId20"/>
    <p:sldId id="284" r:id="rId21"/>
    <p:sldId id="287" r:id="rId22"/>
    <p:sldId id="288" r:id="rId23"/>
    <p:sldId id="289" r:id="rId24"/>
    <p:sldId id="257" r:id="rId25"/>
    <p:sldId id="282" r:id="rId26"/>
    <p:sldId id="283" r:id="rId27"/>
    <p:sldId id="290" r:id="rId2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roslav Jirov" initials="YJ" lastIdx="3" clrIdx="0">
    <p:extLst>
      <p:ext uri="{19B8F6BF-5375-455C-9EA6-DF929625EA0E}">
        <p15:presenceInfo xmlns:p15="http://schemas.microsoft.com/office/powerpoint/2012/main" userId="S::yarosji@ac.sce.ac.il::e5926b93-695d-4834-87da-8902331a36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C8BE"/>
    <a:srgbClr val="3BBDA9"/>
    <a:srgbClr val="45B1CF"/>
    <a:srgbClr val="F0EAE0"/>
    <a:srgbClr val="3CB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01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7T04:27:13.005" idx="1">
    <p:pos x="0" y="1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10T21:26:47.096" idx="2">
    <p:pos x="7670" y="10"/>
    <p:text/>
    <p:extLst>
      <p:ext uri="{C676402C-5697-4E1C-873F-D02D1690AC5C}">
        <p15:threadingInfo xmlns:p15="http://schemas.microsoft.com/office/powerpoint/2012/main" timeZoneBias="-120"/>
      </p:ext>
    </p:extLst>
  </p:cm>
  <p:cm authorId="1" dt="2020-11-10T21:26:51.277" idx="3">
    <p:pos x="0" y="1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25EAD1B-586D-4ADC-BC04-C3B5055AF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2F072A6-68D3-4756-B145-3A6BA5C18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C10DB27-77EC-4B20-8606-CDD9ECCA8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61703DD-98B3-4161-87B6-C3436475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E67C349-3F3D-4486-8B61-644BFB48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16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AD62BB-2DD6-477C-9651-1989ECF2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C620E1C-610C-4A36-ADB6-BEF331AEA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2E192C6-4801-4971-8DC1-D23CB8A78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BE4CE2F-153F-45DF-8AAA-9065E5B26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20DA9A9-44FF-4E45-A58A-D1A77A3A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809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967FE245-7F1B-43EA-9FED-5FA6FC004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684C599-98A1-4E33-8E81-53BC338E9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6E7C6C8-2AAD-4211-BF3D-04B87C51E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94922C2-CB96-4806-B1EA-77FFE82F0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7D99D0D-5DCE-4CA5-B001-9CA8ED62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1076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86BB47-75BD-4660-8946-6B9F3A0B4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7A40255-86A2-4A51-9A99-2CF16E7C3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CD69892-38D9-4405-8252-1D6D1315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6BFC8E2-B3EC-4ED1-857B-8396617FF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2BB7DB5-C5AA-42C8-9EE3-8FD2745D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4422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1FAFAFF-24F0-4170-BA42-DBF66282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A6B4E3F-2F8E-42A2-AE62-1691437E6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A74CC80-DCC1-4AD9-A3B4-021400828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BE119D1-0705-4C34-B666-CCBAF4F4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DA83DB4-B879-4DEE-9593-ADC36F7C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706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B843E57-8909-481B-9E65-522F1158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5473BE5-0A0B-4B6E-ADBD-BF17B5301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553C5E7-2FB4-4621-8C3E-9687E5F8F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53D6877-755E-4A13-94F1-1D9C8550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F150686-DB15-458D-87B0-4CC3D1812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960A698-4635-4338-A85A-206897E6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238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DCBE60E-C6E0-4344-8862-501635A2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079A950-4EF6-4ED1-A292-F401D1EC6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5D9C220-931E-4D57-B4B2-33207E0B5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D5B5B2E-00AB-46D3-B73F-8FA728FDD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13DDA90A-A5C2-47FB-9B8B-C3B28B30CE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FDC9142E-B962-4805-974B-16ABA0650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C50C5928-ACEB-43D3-9936-4E804B3E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43EDF882-A623-4642-9CD4-B3F4B5DA0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4803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243B0A-3261-42F2-96B3-70A0BB46A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90EA96A-8258-43CE-80F4-00D73DF00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B643D6BF-A813-464A-8700-0DF1B9D57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96A01759-B29F-44C6-B811-096C4740B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4607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42490895-CEAA-4722-B647-AD6A9AD79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C8CD3DF8-7837-40C0-A395-5EF0A7095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F4F5209-911D-4C96-8998-3EDEBCBCD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11888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EB51046-DCAD-4992-AAF0-9438B78D6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3C40BE9-A99C-42C0-9B58-E45DC1ECF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33806DD-4EC7-41D4-ADE8-20FB2FE47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9FD4F7E-0024-459A-A37F-1FBB77967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EEF94FA-760D-4685-89CA-4D22F5A12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7B54AC9-6DC7-4094-B689-802D208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563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8027AC0-FAF2-4602-8E1C-26AAC32C8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53290687-B313-4AB6-B306-E2E7E2A0CD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65C5E0F-D818-483A-BB02-D51688B1E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79AD8AF-C144-4874-A718-566C48802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3AA6DC6-3C0F-4113-A3BD-E34A69DE3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0613A69-5626-4BDA-BA22-920A730A0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4119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1833DA28-27A3-466F-9BB4-1D6BC80B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9BB92CB-148B-4188-B5BF-CEE7E3118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28FAFB0-AED9-468A-A4F1-6B222354B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1D25A8C-07B9-4502-AF56-D4BD89D82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3F8E5C5-6BB8-4A74-820F-288DE0B73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94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1.xml"/><Relationship Id="rId18" Type="http://schemas.openxmlformats.org/officeDocument/2006/relationships/slide" Target="slide18.xml"/><Relationship Id="rId26" Type="http://schemas.openxmlformats.org/officeDocument/2006/relationships/slide" Target="slide4.xml"/><Relationship Id="rId3" Type="http://schemas.microsoft.com/office/2007/relationships/hdphoto" Target="../media/hdphoto1.wdp"/><Relationship Id="rId21" Type="http://schemas.openxmlformats.org/officeDocument/2006/relationships/slide" Target="slide24.xml"/><Relationship Id="rId7" Type="http://schemas.openxmlformats.org/officeDocument/2006/relationships/slide" Target="slide7.xml"/><Relationship Id="rId12" Type="http://schemas.openxmlformats.org/officeDocument/2006/relationships/slide" Target="slide9.xml"/><Relationship Id="rId17" Type="http://schemas.openxmlformats.org/officeDocument/2006/relationships/slide" Target="slide15.xml"/><Relationship Id="rId25" Type="http://schemas.openxmlformats.org/officeDocument/2006/relationships/hyperlink" Target="https://cortal22.wixsite.com/pack4u/recommended-vacations" TargetMode="External"/><Relationship Id="rId2" Type="http://schemas.openxmlformats.org/officeDocument/2006/relationships/image" Target="../media/image1.png"/><Relationship Id="rId16" Type="http://schemas.openxmlformats.org/officeDocument/2006/relationships/slide" Target="slide19.xml"/><Relationship Id="rId20" Type="http://schemas.openxmlformats.org/officeDocument/2006/relationships/slide" Target="slide16.xml"/><Relationship Id="rId29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slide" Target="slide12.xml"/><Relationship Id="rId24" Type="http://schemas.openxmlformats.org/officeDocument/2006/relationships/slide" Target="slide6.xml"/><Relationship Id="rId5" Type="http://schemas.openxmlformats.org/officeDocument/2006/relationships/slide" Target="slide2.xml"/><Relationship Id="rId15" Type="http://schemas.openxmlformats.org/officeDocument/2006/relationships/slide" Target="slide22.xml"/><Relationship Id="rId23" Type="http://schemas.openxmlformats.org/officeDocument/2006/relationships/slide" Target="slide25.xml"/><Relationship Id="rId28" Type="http://schemas.openxmlformats.org/officeDocument/2006/relationships/slide" Target="slide13.xml"/><Relationship Id="rId10" Type="http://schemas.openxmlformats.org/officeDocument/2006/relationships/slide" Target="slide10.xml"/><Relationship Id="rId19" Type="http://schemas.openxmlformats.org/officeDocument/2006/relationships/slide" Target="slide17.xml"/><Relationship Id="rId4" Type="http://schemas.openxmlformats.org/officeDocument/2006/relationships/image" Target="../media/image2.png"/><Relationship Id="rId9" Type="http://schemas.openxmlformats.org/officeDocument/2006/relationships/slide" Target="slide8.xml"/><Relationship Id="rId14" Type="http://schemas.openxmlformats.org/officeDocument/2006/relationships/slide" Target="slide21.xml"/><Relationship Id="rId22" Type="http://schemas.openxmlformats.org/officeDocument/2006/relationships/slide" Target="slide26.xml"/><Relationship Id="rId27" Type="http://schemas.openxmlformats.org/officeDocument/2006/relationships/slide" Target="slide23.xml"/><Relationship Id="rId30" Type="http://schemas.openxmlformats.org/officeDocument/2006/relationships/slide" Target="slide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" Target="slide1.xml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rtal22.wixsite.com/pack4u/account/blank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" Target="slide1.xml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rtal22.wixsite.com/pack4u/account/blank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hyperlink" Target="https://cortal22.wixsite.com/pack4u/contac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rtal22.wixsite.com/pack4u/recommended-vacations" TargetMode="Externa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comments" Target="../comments/comment2.xml"/><Relationship Id="rId5" Type="http://schemas.openxmlformats.org/officeDocument/2006/relationships/hyperlink" Target="https://cortal22.wixsite.com/pack4u/recommended-vacations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cortal22.wixsite.com/pack4u/recommended-vacations" TargetMode="External"/><Relationship Id="rId4" Type="http://schemas.openxmlformats.org/officeDocument/2006/relationships/image" Target="../media/image25.png"/><Relationship Id="rId9" Type="http://schemas.openxmlformats.org/officeDocument/2006/relationships/slide" Target="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slide" Target="slide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cortal22.wixsite.com/pack4u/recommended-vacations" TargetMode="Externa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cortal22.wixsite.com/pack4u/recommended-vacations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cortal22.wixsite.com/pack4u/recommended-vacations" TargetMode="External"/><Relationship Id="rId10" Type="http://schemas.openxmlformats.org/officeDocument/2006/relationships/image" Target="../media/image34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slide" Target="slide1.xml"/><Relationship Id="rId4" Type="http://schemas.openxmlformats.org/officeDocument/2006/relationships/hyperlink" Target="https://cortal22.wixsite.com/pack4u/recommended-vacation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cortal22.wixsite.com/pack4u/recommended-vacations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6.png"/><Relationship Id="rId5" Type="http://schemas.openxmlformats.org/officeDocument/2006/relationships/hyperlink" Target="https://cortal22.wixsite.com/pack4u/recommended-vacations" TargetMode="External"/><Relationship Id="rId10" Type="http://schemas.openxmlformats.org/officeDocument/2006/relationships/image" Target="../media/image34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8.png"/><Relationship Id="rId5" Type="http://schemas.openxmlformats.org/officeDocument/2006/relationships/hyperlink" Target="https://cortal22.wixsite.com/pack4u/recommended-vacations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24.png"/><Relationship Id="rId9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cortal22.wixsite.com/pack4u/recommended-vacations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5.png"/><Relationship Id="rId7" Type="http://schemas.openxmlformats.org/officeDocument/2006/relationships/slide" Target="slide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cortal22.wixsite.com/pack4u/recommended-vacations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slide" Target="slide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21.xml"/><Relationship Id="rId18" Type="http://schemas.openxmlformats.org/officeDocument/2006/relationships/slide" Target="slide17.xml"/><Relationship Id="rId26" Type="http://schemas.openxmlformats.org/officeDocument/2006/relationships/slide" Target="slide23.xml"/><Relationship Id="rId3" Type="http://schemas.microsoft.com/office/2007/relationships/hdphoto" Target="../media/hdphoto1.wdp"/><Relationship Id="rId21" Type="http://schemas.openxmlformats.org/officeDocument/2006/relationships/slide" Target="slide26.xml"/><Relationship Id="rId7" Type="http://schemas.openxmlformats.org/officeDocument/2006/relationships/slide" Target="slide5.xml"/><Relationship Id="rId12" Type="http://schemas.openxmlformats.org/officeDocument/2006/relationships/slide" Target="slide11.xml"/><Relationship Id="rId17" Type="http://schemas.openxmlformats.org/officeDocument/2006/relationships/slide" Target="slide18.xml"/><Relationship Id="rId25" Type="http://schemas.openxmlformats.org/officeDocument/2006/relationships/slide" Target="slide4.xml"/><Relationship Id="rId2" Type="http://schemas.openxmlformats.org/officeDocument/2006/relationships/image" Target="../media/image1.png"/><Relationship Id="rId16" Type="http://schemas.openxmlformats.org/officeDocument/2006/relationships/slide" Target="slide15.xml"/><Relationship Id="rId20" Type="http://schemas.openxmlformats.org/officeDocument/2006/relationships/slide" Target="slide24.xml"/><Relationship Id="rId29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9.xml"/><Relationship Id="rId24" Type="http://schemas.openxmlformats.org/officeDocument/2006/relationships/hyperlink" Target="https://cortal22.wixsite.com/pack4u/recommended-vacations" TargetMode="External"/><Relationship Id="rId5" Type="http://schemas.openxmlformats.org/officeDocument/2006/relationships/slide" Target="slide3.xml"/><Relationship Id="rId15" Type="http://schemas.openxmlformats.org/officeDocument/2006/relationships/slide" Target="slide19.xml"/><Relationship Id="rId23" Type="http://schemas.openxmlformats.org/officeDocument/2006/relationships/slide" Target="slide6.xml"/><Relationship Id="rId28" Type="http://schemas.openxmlformats.org/officeDocument/2006/relationships/slide" Target="slide20.xml"/><Relationship Id="rId10" Type="http://schemas.openxmlformats.org/officeDocument/2006/relationships/slide" Target="slide12.xml"/><Relationship Id="rId19" Type="http://schemas.openxmlformats.org/officeDocument/2006/relationships/slide" Target="slide16.xml"/><Relationship Id="rId4" Type="http://schemas.openxmlformats.org/officeDocument/2006/relationships/slide" Target="slide2.xml"/><Relationship Id="rId9" Type="http://schemas.openxmlformats.org/officeDocument/2006/relationships/slide" Target="slide10.xml"/><Relationship Id="rId14" Type="http://schemas.openxmlformats.org/officeDocument/2006/relationships/slide" Target="slide22.xml"/><Relationship Id="rId22" Type="http://schemas.openxmlformats.org/officeDocument/2006/relationships/slide" Target="slide25.xml"/><Relationship Id="rId27" Type="http://schemas.openxmlformats.org/officeDocument/2006/relationships/slide" Target="slide13.xml"/><Relationship Id="rId30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comments" Target="../comments/commen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s://cortal22.wixsite.com/pack4u/recommended-vacations" TargetMode="External"/><Relationship Id="rId5" Type="http://schemas.openxmlformats.org/officeDocument/2006/relationships/slide" Target="slide1.xml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rtal22.wixsite.com/pack4u/recommended-vacations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rtal22.wixsite.com/pack4u/our-packeges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hyperlink" Target="https://cortal22.wixsite.com/pack4u/recommended-vacations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cortal22.wixsite.com/pack4u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hyperlink" Target="https://cortal22.wixsite.com/pack4u/recommended-vacation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" Target="slide1.xml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rtal22.wixsite.com/pack4u/contact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709F5A76-5575-4089-AFAC-7EB911A042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60000" numberOfShade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1" r="1551" b="1"/>
          <a:stretch/>
        </p:blipFill>
        <p:spPr>
          <a:xfrm>
            <a:off x="-64222" y="7620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effectLst>
            <a:softEdge rad="889000"/>
          </a:effectLst>
        </p:spPr>
      </p:pic>
      <p:pic>
        <p:nvPicPr>
          <p:cNvPr id="14" name="תמונה 13" descr="תמונה שמכילה אלקטרוניקה, דשא, ישיבה, לוח מקשים&#10;&#10;התיאור נוצר באופן אוטומטי">
            <a:extLst>
              <a:ext uri="{FF2B5EF4-FFF2-40B4-BE49-F238E27FC236}">
                <a16:creationId xmlns:a16="http://schemas.microsoft.com/office/drawing/2014/main" id="{A6BDDA1B-BF9B-4144-889D-4EEB7EE7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961" y="193143"/>
            <a:ext cx="5709484" cy="3784939"/>
          </a:xfrm>
          <a:prstGeom prst="rect">
            <a:avLst/>
          </a:prstGeom>
          <a:effectLst>
            <a:reflection stA="17000" endPos="17000" dist="50800" dir="5400000" sy="-100000" algn="bl" rotWithShape="0"/>
            <a:softEdge rad="0"/>
          </a:effectLst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PACK4U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3B40A453-E58F-46FB-A89D-6C5390B10866}"/>
              </a:ext>
            </a:extLst>
          </p:cNvPr>
          <p:cNvSpPr txBox="1"/>
          <p:nvPr/>
        </p:nvSpPr>
        <p:spPr>
          <a:xfrm>
            <a:off x="1954756" y="1210997"/>
            <a:ext cx="146726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Travel Agency</a:t>
            </a:r>
            <a:endParaRPr lang="he-IL" dirty="0"/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4291C58C-99E0-4B88-87A3-406CB9E19241}"/>
              </a:ext>
            </a:extLst>
          </p:cNvPr>
          <p:cNvSpPr txBox="1"/>
          <p:nvPr/>
        </p:nvSpPr>
        <p:spPr>
          <a:xfrm>
            <a:off x="864103" y="1666912"/>
            <a:ext cx="4999286" cy="9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purpose of this project is to provide the company a organiz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Times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ational ability and efficient way to manage the company transactions, by developing a user-friendly booking management system.</a:t>
            </a:r>
          </a:p>
          <a:p>
            <a:pPr algn="l">
              <a:lnSpc>
                <a:spcPts val="12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Times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We present you a prototype of our system.</a:t>
            </a:r>
            <a:endParaRPr lang="en-US" sz="1400" dirty="0">
              <a:solidFill>
                <a:schemeClr val="accent3">
                  <a:lumMod val="50000"/>
                </a:schemeClr>
              </a:solidFill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מלבן 1">
            <a:hlinkClick r:id="rId5" action="ppaction://hlinksldjump"/>
            <a:extLst>
              <a:ext uri="{FF2B5EF4-FFF2-40B4-BE49-F238E27FC236}">
                <a16:creationId xmlns:a16="http://schemas.microsoft.com/office/drawing/2014/main" id="{FF4ABA13-2E72-4794-91E1-E7710BF7C01A}"/>
              </a:ext>
            </a:extLst>
          </p:cNvPr>
          <p:cNvSpPr/>
          <p:nvPr/>
        </p:nvSpPr>
        <p:spPr>
          <a:xfrm>
            <a:off x="8852799" y="294241"/>
            <a:ext cx="933061" cy="2892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3" name="מלבן 2">
            <a:hlinkClick r:id="rId6" action="ppaction://hlinksldjump"/>
            <a:extLst>
              <a:ext uri="{FF2B5EF4-FFF2-40B4-BE49-F238E27FC236}">
                <a16:creationId xmlns:a16="http://schemas.microsoft.com/office/drawing/2014/main" id="{075BDDDF-50DC-4A94-8838-75589B98205B}"/>
              </a:ext>
            </a:extLst>
          </p:cNvPr>
          <p:cNvSpPr/>
          <p:nvPr/>
        </p:nvSpPr>
        <p:spPr>
          <a:xfrm>
            <a:off x="10947182" y="328617"/>
            <a:ext cx="933061" cy="2892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4" name="מלבן 3">
            <a:hlinkClick r:id="rId7" action="ppaction://hlinksldjump"/>
            <a:extLst>
              <a:ext uri="{FF2B5EF4-FFF2-40B4-BE49-F238E27FC236}">
                <a16:creationId xmlns:a16="http://schemas.microsoft.com/office/drawing/2014/main" id="{20AE8519-C88C-4114-9CC3-F84A82C7B9B5}"/>
              </a:ext>
            </a:extLst>
          </p:cNvPr>
          <p:cNvSpPr/>
          <p:nvPr/>
        </p:nvSpPr>
        <p:spPr>
          <a:xfrm>
            <a:off x="10871863" y="1170087"/>
            <a:ext cx="933061" cy="2892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ECA45899-D38A-45B2-BDAD-90B898103163}"/>
              </a:ext>
            </a:extLst>
          </p:cNvPr>
          <p:cNvSpPr/>
          <p:nvPr/>
        </p:nvSpPr>
        <p:spPr>
          <a:xfrm>
            <a:off x="10005827" y="1009102"/>
            <a:ext cx="588691" cy="2892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7" name="מלבן 6">
            <a:hlinkClick r:id="rId8" action="ppaction://hlinksldjump"/>
            <a:extLst>
              <a:ext uri="{FF2B5EF4-FFF2-40B4-BE49-F238E27FC236}">
                <a16:creationId xmlns:a16="http://schemas.microsoft.com/office/drawing/2014/main" id="{3DCDB8E4-657B-4A48-98C4-B4A11E8EB339}"/>
              </a:ext>
            </a:extLst>
          </p:cNvPr>
          <p:cNvSpPr/>
          <p:nvPr/>
        </p:nvSpPr>
        <p:spPr>
          <a:xfrm>
            <a:off x="7238529" y="761357"/>
            <a:ext cx="569861" cy="3467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11" name="מלבן 10">
            <a:hlinkClick r:id="rId9" action="ppaction://hlinksldjump"/>
            <a:extLst>
              <a:ext uri="{FF2B5EF4-FFF2-40B4-BE49-F238E27FC236}">
                <a16:creationId xmlns:a16="http://schemas.microsoft.com/office/drawing/2014/main" id="{297725A0-8884-481F-B096-E176A10C88BE}"/>
              </a:ext>
            </a:extLst>
          </p:cNvPr>
          <p:cNvSpPr/>
          <p:nvPr/>
        </p:nvSpPr>
        <p:spPr>
          <a:xfrm>
            <a:off x="10192315" y="1168064"/>
            <a:ext cx="524802" cy="2892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13" name="מלבן 12">
            <a:hlinkClick r:id="rId10" action="ppaction://hlinksldjump"/>
            <a:extLst>
              <a:ext uri="{FF2B5EF4-FFF2-40B4-BE49-F238E27FC236}">
                <a16:creationId xmlns:a16="http://schemas.microsoft.com/office/drawing/2014/main" id="{F253EEC7-6B15-4F23-B2D7-E0A841873017}"/>
              </a:ext>
            </a:extLst>
          </p:cNvPr>
          <p:cNvSpPr/>
          <p:nvPr/>
        </p:nvSpPr>
        <p:spPr>
          <a:xfrm>
            <a:off x="11188912" y="1657357"/>
            <a:ext cx="449600" cy="44801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15" name="מלבן 14">
            <a:hlinkClick r:id="rId11" action="ppaction://hlinksldjump"/>
            <a:extLst>
              <a:ext uri="{FF2B5EF4-FFF2-40B4-BE49-F238E27FC236}">
                <a16:creationId xmlns:a16="http://schemas.microsoft.com/office/drawing/2014/main" id="{925B53C0-81EB-4B2D-93C8-7135F7886574}"/>
              </a:ext>
            </a:extLst>
          </p:cNvPr>
          <p:cNvSpPr/>
          <p:nvPr/>
        </p:nvSpPr>
        <p:spPr>
          <a:xfrm>
            <a:off x="11327897" y="3376544"/>
            <a:ext cx="505212" cy="3409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7" name="מלבן 16">
            <a:hlinkClick r:id="rId12" action="ppaction://hlinksldjump"/>
            <a:extLst>
              <a:ext uri="{FF2B5EF4-FFF2-40B4-BE49-F238E27FC236}">
                <a16:creationId xmlns:a16="http://schemas.microsoft.com/office/drawing/2014/main" id="{7060DE0A-0B65-4815-BEE4-4921EFCBC391}"/>
              </a:ext>
            </a:extLst>
          </p:cNvPr>
          <p:cNvSpPr/>
          <p:nvPr/>
        </p:nvSpPr>
        <p:spPr>
          <a:xfrm>
            <a:off x="10192314" y="1716631"/>
            <a:ext cx="467855" cy="30589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19" name="מלבן 18">
            <a:hlinkClick r:id="rId13" action="ppaction://hlinksldjump"/>
            <a:extLst>
              <a:ext uri="{FF2B5EF4-FFF2-40B4-BE49-F238E27FC236}">
                <a16:creationId xmlns:a16="http://schemas.microsoft.com/office/drawing/2014/main" id="{29F42B2C-269D-49E1-9C03-62038A92C975}"/>
              </a:ext>
            </a:extLst>
          </p:cNvPr>
          <p:cNvSpPr/>
          <p:nvPr/>
        </p:nvSpPr>
        <p:spPr>
          <a:xfrm>
            <a:off x="10983528" y="2335341"/>
            <a:ext cx="621232" cy="4234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6601BF02-0921-4889-8594-513188FB6409}"/>
              </a:ext>
            </a:extLst>
          </p:cNvPr>
          <p:cNvSpPr/>
          <p:nvPr/>
        </p:nvSpPr>
        <p:spPr>
          <a:xfrm>
            <a:off x="10563172" y="3217333"/>
            <a:ext cx="576426" cy="61260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23" name="מלבן 22">
            <a:hlinkClick r:id="rId14" action="ppaction://hlinksldjump"/>
            <a:extLst>
              <a:ext uri="{FF2B5EF4-FFF2-40B4-BE49-F238E27FC236}">
                <a16:creationId xmlns:a16="http://schemas.microsoft.com/office/drawing/2014/main" id="{1913B756-5C38-4ED7-83BB-070B7A2DE68A}"/>
              </a:ext>
            </a:extLst>
          </p:cNvPr>
          <p:cNvSpPr/>
          <p:nvPr/>
        </p:nvSpPr>
        <p:spPr>
          <a:xfrm>
            <a:off x="9776067" y="3307645"/>
            <a:ext cx="576426" cy="5320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3" name="מלבן 32">
            <a:hlinkClick r:id="rId15" action="ppaction://hlinksldjump"/>
            <a:extLst>
              <a:ext uri="{FF2B5EF4-FFF2-40B4-BE49-F238E27FC236}">
                <a16:creationId xmlns:a16="http://schemas.microsoft.com/office/drawing/2014/main" id="{7F9E6180-FF8D-4D72-A26F-E8ACA8AFB7AC}"/>
              </a:ext>
            </a:extLst>
          </p:cNvPr>
          <p:cNvSpPr/>
          <p:nvPr/>
        </p:nvSpPr>
        <p:spPr>
          <a:xfrm>
            <a:off x="9026648" y="3302760"/>
            <a:ext cx="576426" cy="5320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35" name="מלבן 34">
            <a:hlinkClick r:id="rId16" action="ppaction://hlinksldjump"/>
            <a:extLst>
              <a:ext uri="{FF2B5EF4-FFF2-40B4-BE49-F238E27FC236}">
                <a16:creationId xmlns:a16="http://schemas.microsoft.com/office/drawing/2014/main" id="{EDE824BE-24F6-41D0-8C57-687E486EC509}"/>
              </a:ext>
            </a:extLst>
          </p:cNvPr>
          <p:cNvSpPr/>
          <p:nvPr/>
        </p:nvSpPr>
        <p:spPr>
          <a:xfrm>
            <a:off x="8727672" y="2401993"/>
            <a:ext cx="536545" cy="41458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7" name="מלבן 36">
            <a:extLst>
              <a:ext uri="{FF2B5EF4-FFF2-40B4-BE49-F238E27FC236}">
                <a16:creationId xmlns:a16="http://schemas.microsoft.com/office/drawing/2014/main" id="{A20FBAC8-A17C-49A8-967B-BB8E9C416A65}"/>
              </a:ext>
            </a:extLst>
          </p:cNvPr>
          <p:cNvSpPr/>
          <p:nvPr/>
        </p:nvSpPr>
        <p:spPr>
          <a:xfrm>
            <a:off x="8316254" y="2150716"/>
            <a:ext cx="536545" cy="41458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39" name="מלבן 38">
            <a:hlinkClick r:id="rId17" action="ppaction://hlinksldjump"/>
            <a:extLst>
              <a:ext uri="{FF2B5EF4-FFF2-40B4-BE49-F238E27FC236}">
                <a16:creationId xmlns:a16="http://schemas.microsoft.com/office/drawing/2014/main" id="{BD0F41EB-0F3E-4F03-A0C4-CCA9E93725D9}"/>
              </a:ext>
            </a:extLst>
          </p:cNvPr>
          <p:cNvSpPr/>
          <p:nvPr/>
        </p:nvSpPr>
        <p:spPr>
          <a:xfrm>
            <a:off x="8088367" y="2335341"/>
            <a:ext cx="536545" cy="54824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41" name="מלבן 40">
            <a:extLst>
              <a:ext uri="{FF2B5EF4-FFF2-40B4-BE49-F238E27FC236}">
                <a16:creationId xmlns:a16="http://schemas.microsoft.com/office/drawing/2014/main" id="{6016B29B-5C2A-4FBF-9510-0FBE03073551}"/>
              </a:ext>
            </a:extLst>
          </p:cNvPr>
          <p:cNvSpPr/>
          <p:nvPr/>
        </p:nvSpPr>
        <p:spPr>
          <a:xfrm>
            <a:off x="7692172" y="2124073"/>
            <a:ext cx="536545" cy="41458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43" name="מלבן 42">
            <a:extLst>
              <a:ext uri="{FF2B5EF4-FFF2-40B4-BE49-F238E27FC236}">
                <a16:creationId xmlns:a16="http://schemas.microsoft.com/office/drawing/2014/main" id="{5867AA40-9DC1-43CF-A18B-0F2F52AED65E}"/>
              </a:ext>
            </a:extLst>
          </p:cNvPr>
          <p:cNvSpPr/>
          <p:nvPr/>
        </p:nvSpPr>
        <p:spPr>
          <a:xfrm>
            <a:off x="8038140" y="1529080"/>
            <a:ext cx="536545" cy="41458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45" name="מלבן 44">
            <a:hlinkClick r:id="rId18" action="ppaction://hlinksldjump"/>
            <a:extLst>
              <a:ext uri="{FF2B5EF4-FFF2-40B4-BE49-F238E27FC236}">
                <a16:creationId xmlns:a16="http://schemas.microsoft.com/office/drawing/2014/main" id="{B4C0256A-76DB-4064-85F3-15E3F1AE9B16}"/>
              </a:ext>
            </a:extLst>
          </p:cNvPr>
          <p:cNvSpPr/>
          <p:nvPr/>
        </p:nvSpPr>
        <p:spPr>
          <a:xfrm>
            <a:off x="8707158" y="1686493"/>
            <a:ext cx="557059" cy="42341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47" name="מלבן 46">
            <a:hlinkClick r:id="rId19" action="ppaction://hlinksldjump"/>
            <a:extLst>
              <a:ext uri="{FF2B5EF4-FFF2-40B4-BE49-F238E27FC236}">
                <a16:creationId xmlns:a16="http://schemas.microsoft.com/office/drawing/2014/main" id="{B019ACD0-CF67-4176-9705-AFC86D2F78CD}"/>
              </a:ext>
            </a:extLst>
          </p:cNvPr>
          <p:cNvSpPr/>
          <p:nvPr/>
        </p:nvSpPr>
        <p:spPr>
          <a:xfrm>
            <a:off x="9333346" y="1657357"/>
            <a:ext cx="557059" cy="4525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49" name="מלבן 48">
            <a:hlinkClick r:id="rId20" action="ppaction://hlinksldjump"/>
            <a:extLst>
              <a:ext uri="{FF2B5EF4-FFF2-40B4-BE49-F238E27FC236}">
                <a16:creationId xmlns:a16="http://schemas.microsoft.com/office/drawing/2014/main" id="{09CACED7-8FF6-48C5-BCEB-21AD4DCDAEAA}"/>
              </a:ext>
            </a:extLst>
          </p:cNvPr>
          <p:cNvSpPr/>
          <p:nvPr/>
        </p:nvSpPr>
        <p:spPr>
          <a:xfrm>
            <a:off x="9077502" y="1159252"/>
            <a:ext cx="805726" cy="31689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51" name="מלבן 50">
            <a:extLst>
              <a:ext uri="{FF2B5EF4-FFF2-40B4-BE49-F238E27FC236}">
                <a16:creationId xmlns:a16="http://schemas.microsoft.com/office/drawing/2014/main" id="{B81CEB60-BE2C-4643-A264-C05BDEBE4F0F}"/>
              </a:ext>
            </a:extLst>
          </p:cNvPr>
          <p:cNvSpPr/>
          <p:nvPr/>
        </p:nvSpPr>
        <p:spPr>
          <a:xfrm>
            <a:off x="6578917" y="1454884"/>
            <a:ext cx="963339" cy="2455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53" name="מלבן 52">
            <a:hlinkClick r:id="rId6" action="ppaction://hlinksldjump"/>
            <a:extLst>
              <a:ext uri="{FF2B5EF4-FFF2-40B4-BE49-F238E27FC236}">
                <a16:creationId xmlns:a16="http://schemas.microsoft.com/office/drawing/2014/main" id="{CD8DB052-DD56-4CA0-BCD0-A009715CB96E}"/>
              </a:ext>
            </a:extLst>
          </p:cNvPr>
          <p:cNvSpPr/>
          <p:nvPr/>
        </p:nvSpPr>
        <p:spPr>
          <a:xfrm>
            <a:off x="7056946" y="2101428"/>
            <a:ext cx="513740" cy="29784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55" name="מלבן 54">
            <a:hlinkClick r:id="rId6" action="ppaction://hlinksldjump"/>
            <a:extLst>
              <a:ext uri="{FF2B5EF4-FFF2-40B4-BE49-F238E27FC236}">
                <a16:creationId xmlns:a16="http://schemas.microsoft.com/office/drawing/2014/main" id="{24F8316C-0477-4BC5-ADCA-42F533C5426D}"/>
              </a:ext>
            </a:extLst>
          </p:cNvPr>
          <p:cNvSpPr/>
          <p:nvPr/>
        </p:nvSpPr>
        <p:spPr>
          <a:xfrm>
            <a:off x="7025594" y="2565189"/>
            <a:ext cx="600461" cy="2752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57" name="מלבן 56">
            <a:hlinkClick r:id="rId21" action="ppaction://hlinksldjump"/>
            <a:extLst>
              <a:ext uri="{FF2B5EF4-FFF2-40B4-BE49-F238E27FC236}">
                <a16:creationId xmlns:a16="http://schemas.microsoft.com/office/drawing/2014/main" id="{E70558E7-8AAD-4311-9DFC-70BED2B3A980}"/>
              </a:ext>
            </a:extLst>
          </p:cNvPr>
          <p:cNvSpPr/>
          <p:nvPr/>
        </p:nvSpPr>
        <p:spPr>
          <a:xfrm>
            <a:off x="6535400" y="3004916"/>
            <a:ext cx="1006856" cy="29784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59" name="מלבן 58">
            <a:hlinkClick r:id="rId22" action="ppaction://hlinksldjump"/>
            <a:extLst>
              <a:ext uri="{FF2B5EF4-FFF2-40B4-BE49-F238E27FC236}">
                <a16:creationId xmlns:a16="http://schemas.microsoft.com/office/drawing/2014/main" id="{598483DF-6164-4C53-8E3D-77316B109CAD}"/>
              </a:ext>
            </a:extLst>
          </p:cNvPr>
          <p:cNvSpPr/>
          <p:nvPr/>
        </p:nvSpPr>
        <p:spPr>
          <a:xfrm>
            <a:off x="7279007" y="3524162"/>
            <a:ext cx="640624" cy="2752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61" name="מלבן 60">
            <a:hlinkClick r:id="rId23" action="ppaction://hlinksldjump"/>
            <a:extLst>
              <a:ext uri="{FF2B5EF4-FFF2-40B4-BE49-F238E27FC236}">
                <a16:creationId xmlns:a16="http://schemas.microsoft.com/office/drawing/2014/main" id="{CBBEC2CB-292D-4DB6-A0C8-557B9EC25D0C}"/>
              </a:ext>
            </a:extLst>
          </p:cNvPr>
          <p:cNvSpPr/>
          <p:nvPr/>
        </p:nvSpPr>
        <p:spPr>
          <a:xfrm>
            <a:off x="6490091" y="3524162"/>
            <a:ext cx="640624" cy="2622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63" name="מלבן 62">
            <a:hlinkClick r:id="rId6" action="ppaction://hlinksldjump"/>
            <a:extLst>
              <a:ext uri="{FF2B5EF4-FFF2-40B4-BE49-F238E27FC236}">
                <a16:creationId xmlns:a16="http://schemas.microsoft.com/office/drawing/2014/main" id="{0335E23A-FF37-4474-949F-A202EDCCC15B}"/>
              </a:ext>
            </a:extLst>
          </p:cNvPr>
          <p:cNvSpPr/>
          <p:nvPr/>
        </p:nvSpPr>
        <p:spPr>
          <a:xfrm>
            <a:off x="6497035" y="2101080"/>
            <a:ext cx="418115" cy="28415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65" name="מלבן 64">
            <a:extLst>
              <a:ext uri="{FF2B5EF4-FFF2-40B4-BE49-F238E27FC236}">
                <a16:creationId xmlns:a16="http://schemas.microsoft.com/office/drawing/2014/main" id="{0574731C-3277-4BCB-A237-38FDC885AA15}"/>
              </a:ext>
            </a:extLst>
          </p:cNvPr>
          <p:cNvSpPr/>
          <p:nvPr/>
        </p:nvSpPr>
        <p:spPr>
          <a:xfrm>
            <a:off x="6540953" y="1604770"/>
            <a:ext cx="990015" cy="29784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67" name="מלבן 66">
            <a:hlinkClick r:id="rId24" action="ppaction://hlinksldjump"/>
            <a:extLst>
              <a:ext uri="{FF2B5EF4-FFF2-40B4-BE49-F238E27FC236}">
                <a16:creationId xmlns:a16="http://schemas.microsoft.com/office/drawing/2014/main" id="{23F1A901-483D-426E-A885-A34EC04516FA}"/>
              </a:ext>
            </a:extLst>
          </p:cNvPr>
          <p:cNvSpPr/>
          <p:nvPr/>
        </p:nvSpPr>
        <p:spPr>
          <a:xfrm>
            <a:off x="6540953" y="753543"/>
            <a:ext cx="534458" cy="35456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8" name="מלבן: פינות מעוגלות 7">
            <a:hlinkClick r:id="rId25"/>
            <a:extLst>
              <a:ext uri="{FF2B5EF4-FFF2-40B4-BE49-F238E27FC236}">
                <a16:creationId xmlns:a16="http://schemas.microsoft.com/office/drawing/2014/main" id="{F5038DC8-96FF-478D-8C63-D57F730854A5}"/>
              </a:ext>
            </a:extLst>
          </p:cNvPr>
          <p:cNvSpPr/>
          <p:nvPr/>
        </p:nvSpPr>
        <p:spPr>
          <a:xfrm>
            <a:off x="11063323" y="6360040"/>
            <a:ext cx="839264" cy="30725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C98741F8-8CD1-4D7B-887A-8AE49404EC18}"/>
              </a:ext>
            </a:extLst>
          </p:cNvPr>
          <p:cNvSpPr txBox="1"/>
          <p:nvPr/>
        </p:nvSpPr>
        <p:spPr>
          <a:xfrm>
            <a:off x="8365092" y="4423840"/>
            <a:ext cx="2290242" cy="3775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i="1" dirty="0">
                <a:solidFill>
                  <a:schemeClr val="bg2">
                    <a:lumMod val="90000"/>
                  </a:schemeClr>
                </a:solidFill>
              </a:rPr>
              <a:t>RESPONSIVE MAP</a:t>
            </a:r>
            <a:endParaRPr lang="he-IL" b="1" i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מלבן 9">
            <a:hlinkClick r:id="rId26" action="ppaction://hlinksldjump"/>
            <a:extLst>
              <a:ext uri="{FF2B5EF4-FFF2-40B4-BE49-F238E27FC236}">
                <a16:creationId xmlns:a16="http://schemas.microsoft.com/office/drawing/2014/main" id="{246BDF69-A378-4B93-80A3-7367077ECF7B}"/>
              </a:ext>
            </a:extLst>
          </p:cNvPr>
          <p:cNvSpPr/>
          <p:nvPr/>
        </p:nvSpPr>
        <p:spPr>
          <a:xfrm>
            <a:off x="6564899" y="289840"/>
            <a:ext cx="1243492" cy="29784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8" name="מלבן 17">
            <a:hlinkClick r:id="rId27" action="ppaction://hlinksldjump"/>
            <a:extLst>
              <a:ext uri="{FF2B5EF4-FFF2-40B4-BE49-F238E27FC236}">
                <a16:creationId xmlns:a16="http://schemas.microsoft.com/office/drawing/2014/main" id="{B0E1BCD9-EC59-4356-9563-B49ACC09ABD8}"/>
              </a:ext>
            </a:extLst>
          </p:cNvPr>
          <p:cNvSpPr/>
          <p:nvPr/>
        </p:nvSpPr>
        <p:spPr>
          <a:xfrm>
            <a:off x="8251807" y="3329348"/>
            <a:ext cx="576426" cy="505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12" name="מלבן 11">
            <a:hlinkClick r:id="rId28" action="ppaction://hlinksldjump"/>
            <a:extLst>
              <a:ext uri="{FF2B5EF4-FFF2-40B4-BE49-F238E27FC236}">
                <a16:creationId xmlns:a16="http://schemas.microsoft.com/office/drawing/2014/main" id="{BC062849-C136-42BA-91EB-D3BE2753E272}"/>
              </a:ext>
            </a:extLst>
          </p:cNvPr>
          <p:cNvSpPr/>
          <p:nvPr/>
        </p:nvSpPr>
        <p:spPr>
          <a:xfrm>
            <a:off x="8007509" y="976546"/>
            <a:ext cx="805726" cy="31689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6" name="מלבן 15">
            <a:hlinkClick r:id="rId29" action="ppaction://hlinksldjump"/>
            <a:extLst>
              <a:ext uri="{FF2B5EF4-FFF2-40B4-BE49-F238E27FC236}">
                <a16:creationId xmlns:a16="http://schemas.microsoft.com/office/drawing/2014/main" id="{3A3F4A1A-850E-4784-AFBC-6CBB7658CEB6}"/>
              </a:ext>
            </a:extLst>
          </p:cNvPr>
          <p:cNvSpPr/>
          <p:nvPr/>
        </p:nvSpPr>
        <p:spPr>
          <a:xfrm>
            <a:off x="9344903" y="2380882"/>
            <a:ext cx="557059" cy="42341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20" name="מלבן 19">
            <a:hlinkClick r:id="rId30" action="ppaction://hlinksldjump"/>
            <a:extLst>
              <a:ext uri="{FF2B5EF4-FFF2-40B4-BE49-F238E27FC236}">
                <a16:creationId xmlns:a16="http://schemas.microsoft.com/office/drawing/2014/main" id="{D04F7F26-42F7-4C63-87C7-FAE5100B7692}"/>
              </a:ext>
            </a:extLst>
          </p:cNvPr>
          <p:cNvSpPr/>
          <p:nvPr/>
        </p:nvSpPr>
        <p:spPr>
          <a:xfrm>
            <a:off x="7742734" y="1761783"/>
            <a:ext cx="536545" cy="48124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88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11288B8B-4A82-411F-B57A-40B10696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 ORDERS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מלבן: פינות מעוגלות 4">
            <a:hlinkClick r:id="rId3" action="ppaction://hlinksldjump"/>
            <a:extLst>
              <a:ext uri="{FF2B5EF4-FFF2-40B4-BE49-F238E27FC236}">
                <a16:creationId xmlns:a16="http://schemas.microsoft.com/office/drawing/2014/main" id="{338A608E-3E85-4C28-846E-11472465E17A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82CCDEA-E51F-4290-9766-EB7787551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6" y="2224846"/>
            <a:ext cx="6117821" cy="34412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93F01EA-B46C-48CD-A401-61124AAAC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0" y="2252840"/>
            <a:ext cx="6070578" cy="3380618"/>
          </a:xfrm>
          <a:prstGeom prst="rect">
            <a:avLst/>
          </a:prstGeom>
        </p:spPr>
      </p:pic>
      <p:sp>
        <p:nvSpPr>
          <p:cNvPr id="13" name="מלבן: פינות מעוגלות 12">
            <a:hlinkClick r:id="rId6"/>
            <a:extLst>
              <a:ext uri="{FF2B5EF4-FFF2-40B4-BE49-F238E27FC236}">
                <a16:creationId xmlns:a16="http://schemas.microsoft.com/office/drawing/2014/main" id="{F2D92E23-D647-4CC3-85FC-3828B69B1099}"/>
              </a:ext>
            </a:extLst>
          </p:cNvPr>
          <p:cNvSpPr/>
          <p:nvPr/>
        </p:nvSpPr>
        <p:spPr>
          <a:xfrm>
            <a:off x="10009819" y="6326155"/>
            <a:ext cx="919929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0E81A074-E01B-4AE9-9C33-C7631F703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78" y="2102524"/>
            <a:ext cx="6739025" cy="38770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CACA9E2D-A7D0-4953-8EEB-140991F4A6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793" y="2169200"/>
            <a:ext cx="6634320" cy="3783925"/>
          </a:xfrm>
          <a:prstGeom prst="rect">
            <a:avLst/>
          </a:prstGeom>
        </p:spPr>
      </p:pic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A6C6615C-6717-41C0-8EC7-B24EF4890CC1}"/>
              </a:ext>
            </a:extLst>
          </p:cNvPr>
          <p:cNvSpPr/>
          <p:nvPr/>
        </p:nvSpPr>
        <p:spPr>
          <a:xfrm>
            <a:off x="9749583" y="1424633"/>
            <a:ext cx="683948" cy="677891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6DF6E0F3-B68B-4662-9880-C07373FFD3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9084" y="254190"/>
            <a:ext cx="3230161" cy="447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32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11288B8B-4A82-411F-B57A-40B10696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8" y="473243"/>
            <a:ext cx="4708357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CANCEL ORDER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מלבן: פינות מעוגלות 4">
            <a:hlinkClick r:id="rId3" action="ppaction://hlinksldjump"/>
            <a:extLst>
              <a:ext uri="{FF2B5EF4-FFF2-40B4-BE49-F238E27FC236}">
                <a16:creationId xmlns:a16="http://schemas.microsoft.com/office/drawing/2014/main" id="{338A608E-3E85-4C28-846E-11472465E17A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82CCDEA-E51F-4290-9766-EB7787551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6" y="2224846"/>
            <a:ext cx="6117821" cy="34412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93F01EA-B46C-48CD-A401-61124AAAC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0" y="2252840"/>
            <a:ext cx="6070578" cy="3380618"/>
          </a:xfrm>
          <a:prstGeom prst="rect">
            <a:avLst/>
          </a:prstGeom>
        </p:spPr>
      </p:pic>
      <p:sp>
        <p:nvSpPr>
          <p:cNvPr id="13" name="מלבן: פינות מעוגלות 12">
            <a:hlinkClick r:id="rId6"/>
            <a:extLst>
              <a:ext uri="{FF2B5EF4-FFF2-40B4-BE49-F238E27FC236}">
                <a16:creationId xmlns:a16="http://schemas.microsoft.com/office/drawing/2014/main" id="{F2D92E23-D647-4CC3-85FC-3828B69B1099}"/>
              </a:ext>
            </a:extLst>
          </p:cNvPr>
          <p:cNvSpPr/>
          <p:nvPr/>
        </p:nvSpPr>
        <p:spPr>
          <a:xfrm>
            <a:off x="10009819" y="6326155"/>
            <a:ext cx="919929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0E81A074-E01B-4AE9-9C33-C7631F703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78" y="2102524"/>
            <a:ext cx="6739025" cy="38770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CACA9E2D-A7D0-4953-8EEB-140991F4A6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793" y="2169200"/>
            <a:ext cx="6634320" cy="3783925"/>
          </a:xfrm>
          <a:prstGeom prst="rect">
            <a:avLst/>
          </a:prstGeom>
        </p:spPr>
      </p:pic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A6C6615C-6717-41C0-8EC7-B24EF4890CC1}"/>
              </a:ext>
            </a:extLst>
          </p:cNvPr>
          <p:cNvSpPr/>
          <p:nvPr/>
        </p:nvSpPr>
        <p:spPr>
          <a:xfrm>
            <a:off x="9338410" y="2416247"/>
            <a:ext cx="1103494" cy="682083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70D90369-F607-4CCA-AD00-B091F71802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9084" y="254190"/>
            <a:ext cx="3230161" cy="447740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EAD3670E-1C1F-4C29-84E8-FBB03090A1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3736" y="2102524"/>
            <a:ext cx="6848007" cy="3841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90249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11288B8B-4A82-411F-B57A-40B10696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9" y="473243"/>
            <a:ext cx="4227094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LEAVE A FEEDBACK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מלבן: פינות מעוגלות 4">
            <a:hlinkClick r:id="rId3" action="ppaction://hlinksldjump"/>
            <a:extLst>
              <a:ext uri="{FF2B5EF4-FFF2-40B4-BE49-F238E27FC236}">
                <a16:creationId xmlns:a16="http://schemas.microsoft.com/office/drawing/2014/main" id="{338A608E-3E85-4C28-846E-11472465E17A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: פינות מעוגלות 12">
            <a:hlinkClick r:id="rId4"/>
            <a:extLst>
              <a:ext uri="{FF2B5EF4-FFF2-40B4-BE49-F238E27FC236}">
                <a16:creationId xmlns:a16="http://schemas.microsoft.com/office/drawing/2014/main" id="{F2D92E23-D647-4CC3-85FC-3828B69B1099}"/>
              </a:ext>
            </a:extLst>
          </p:cNvPr>
          <p:cNvSpPr/>
          <p:nvPr/>
        </p:nvSpPr>
        <p:spPr>
          <a:xfrm>
            <a:off x="10009819" y="6326155"/>
            <a:ext cx="919929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A6C6615C-6717-41C0-8EC7-B24EF4890CC1}"/>
              </a:ext>
            </a:extLst>
          </p:cNvPr>
          <p:cNvSpPr/>
          <p:nvPr/>
        </p:nvSpPr>
        <p:spPr>
          <a:xfrm>
            <a:off x="9938660" y="3976228"/>
            <a:ext cx="828127" cy="677891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D1D277A2-F0F9-48C1-8E33-A42A63785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85" y="2845540"/>
            <a:ext cx="6087325" cy="2562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FC7985A8-5689-4965-BB2B-8C09034EF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084" y="254190"/>
            <a:ext cx="3230161" cy="4477403"/>
          </a:xfrm>
          <a:prstGeom prst="rect">
            <a:avLst/>
          </a:prstGeom>
        </p:spPr>
      </p:pic>
      <p:sp>
        <p:nvSpPr>
          <p:cNvPr id="2" name="כוכב: 5 פינות 1">
            <a:extLst>
              <a:ext uri="{FF2B5EF4-FFF2-40B4-BE49-F238E27FC236}">
                <a16:creationId xmlns:a16="http://schemas.microsoft.com/office/drawing/2014/main" id="{CB0BAE75-FED1-4139-ACB5-D1FF46113740}"/>
              </a:ext>
            </a:extLst>
          </p:cNvPr>
          <p:cNvSpPr/>
          <p:nvPr/>
        </p:nvSpPr>
        <p:spPr>
          <a:xfrm>
            <a:off x="3545633" y="4509008"/>
            <a:ext cx="345232" cy="290222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כוכב: 5 פינות 3">
            <a:extLst>
              <a:ext uri="{FF2B5EF4-FFF2-40B4-BE49-F238E27FC236}">
                <a16:creationId xmlns:a16="http://schemas.microsoft.com/office/drawing/2014/main" id="{47D143A5-B47F-43EB-BB59-DD148704F442}"/>
              </a:ext>
            </a:extLst>
          </p:cNvPr>
          <p:cNvSpPr/>
          <p:nvPr/>
        </p:nvSpPr>
        <p:spPr>
          <a:xfrm>
            <a:off x="3903309" y="4512120"/>
            <a:ext cx="345232" cy="290222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כוכב: 5 פינות 5">
            <a:extLst>
              <a:ext uri="{FF2B5EF4-FFF2-40B4-BE49-F238E27FC236}">
                <a16:creationId xmlns:a16="http://schemas.microsoft.com/office/drawing/2014/main" id="{EDCF89C3-DE02-4E20-93D3-22FEF47DA710}"/>
              </a:ext>
            </a:extLst>
          </p:cNvPr>
          <p:cNvSpPr/>
          <p:nvPr/>
        </p:nvSpPr>
        <p:spPr>
          <a:xfrm>
            <a:off x="4242326" y="4515229"/>
            <a:ext cx="345232" cy="290222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75A32A9-C53A-4EB6-9EF6-B8CBA3F2473D}"/>
              </a:ext>
            </a:extLst>
          </p:cNvPr>
          <p:cNvSpPr txBox="1"/>
          <p:nvPr/>
        </p:nvSpPr>
        <p:spPr>
          <a:xfrm>
            <a:off x="1691767" y="4478784"/>
            <a:ext cx="185627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Rate this product:</a:t>
            </a:r>
            <a:endParaRPr lang="he-IL" dirty="0">
              <a:solidFill>
                <a:schemeClr val="bg2"/>
              </a:solidFill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29C5FA5-203C-4A08-9144-CA0594D84316}"/>
              </a:ext>
            </a:extLst>
          </p:cNvPr>
          <p:cNvSpPr txBox="1"/>
          <p:nvPr/>
        </p:nvSpPr>
        <p:spPr>
          <a:xfrm>
            <a:off x="678843" y="5763729"/>
            <a:ext cx="542546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-The client can rate the product after the package date</a:t>
            </a:r>
            <a:r>
              <a:rPr lang="he-I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he-IL" dirty="0">
              <a:solidFill>
                <a:schemeClr val="bg2"/>
              </a:solidFill>
            </a:endParaRPr>
          </a:p>
        </p:txBody>
      </p:sp>
      <p:sp>
        <p:nvSpPr>
          <p:cNvPr id="14" name="כוכב: 5 פינות 13">
            <a:extLst>
              <a:ext uri="{FF2B5EF4-FFF2-40B4-BE49-F238E27FC236}">
                <a16:creationId xmlns:a16="http://schemas.microsoft.com/office/drawing/2014/main" id="{DCA3822F-DB07-47ED-9E82-FF5C5FCAF589}"/>
              </a:ext>
            </a:extLst>
          </p:cNvPr>
          <p:cNvSpPr/>
          <p:nvPr/>
        </p:nvSpPr>
        <p:spPr>
          <a:xfrm>
            <a:off x="4572012" y="4518343"/>
            <a:ext cx="345232" cy="290222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כוכב: 5 פינות 17">
            <a:extLst>
              <a:ext uri="{FF2B5EF4-FFF2-40B4-BE49-F238E27FC236}">
                <a16:creationId xmlns:a16="http://schemas.microsoft.com/office/drawing/2014/main" id="{B8A48DDA-DB5C-4362-8C50-448A97FAC013}"/>
              </a:ext>
            </a:extLst>
          </p:cNvPr>
          <p:cNvSpPr/>
          <p:nvPr/>
        </p:nvSpPr>
        <p:spPr>
          <a:xfrm>
            <a:off x="4908927" y="4518339"/>
            <a:ext cx="345232" cy="290222"/>
          </a:xfrm>
          <a:prstGeom prst="star5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483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57EC3788-E8D6-4F7E-8B6B-AD5ECFD0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67" y="2425959"/>
            <a:ext cx="6695493" cy="364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15555E9A-1C4C-4387-98A0-BF79051CD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207384"/>
            <a:ext cx="5335780" cy="3537203"/>
          </a:xfr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AF5228EA-243B-4FB5-A506-4D4E9AA49DBC}"/>
              </a:ext>
            </a:extLst>
          </p:cNvPr>
          <p:cNvSpPr txBox="1"/>
          <p:nvPr/>
        </p:nvSpPr>
        <p:spPr>
          <a:xfrm>
            <a:off x="673769" y="473243"/>
            <a:ext cx="4227094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Manager menu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מלבן: פינות מעוגלות 13">
            <a:extLst>
              <a:ext uri="{FF2B5EF4-FFF2-40B4-BE49-F238E27FC236}">
                <a16:creationId xmlns:a16="http://schemas.microsoft.com/office/drawing/2014/main" id="{33E3D27B-402A-4DB6-8DA8-FAB6604AAE8B}"/>
              </a:ext>
            </a:extLst>
          </p:cNvPr>
          <p:cNvSpPr/>
          <p:nvPr/>
        </p:nvSpPr>
        <p:spPr>
          <a:xfrm>
            <a:off x="8145625" y="951723"/>
            <a:ext cx="759054" cy="299562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6" name="מלבן: פינות מעוגלות 15">
            <a:hlinkClick r:id="rId5"/>
            <a:extLst>
              <a:ext uri="{FF2B5EF4-FFF2-40B4-BE49-F238E27FC236}">
                <a16:creationId xmlns:a16="http://schemas.microsoft.com/office/drawing/2014/main" id="{588ED1B4-D323-4A24-A245-D6293A9AA394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67240D2D-5376-4E0F-9FEF-F9F55853CE7C}"/>
              </a:ext>
            </a:extLst>
          </p:cNvPr>
          <p:cNvSpPr/>
          <p:nvPr/>
        </p:nvSpPr>
        <p:spPr>
          <a:xfrm>
            <a:off x="5523722" y="4273420"/>
            <a:ext cx="1026368" cy="606490"/>
          </a:xfrm>
          <a:prstGeom prst="rect">
            <a:avLst/>
          </a:prstGeom>
          <a:solidFill>
            <a:srgbClr val="30C8BE"/>
          </a:solidFill>
          <a:ln>
            <a:solidFill>
              <a:srgbClr val="30C8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dirty="0"/>
              <a:t>Enter as agent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492595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0C5137-F684-41BF-BCCD-23182A9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392E20EB-8D0D-4A4A-BE02-F87B46CE5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207384"/>
            <a:ext cx="5335780" cy="3537203"/>
          </a:xfrm>
          <a:prstGeom prst="rect">
            <a:avLst/>
          </a:prstGeom>
        </p:spPr>
      </p:pic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3356C0BF-5BF6-467C-8B64-A7D1F7C52789}"/>
              </a:ext>
            </a:extLst>
          </p:cNvPr>
          <p:cNvSpPr/>
          <p:nvPr/>
        </p:nvSpPr>
        <p:spPr>
          <a:xfrm>
            <a:off x="7893699" y="1639013"/>
            <a:ext cx="541176" cy="479036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71E1A9A-D1A3-44ED-8519-BF541E14FB08}"/>
              </a:ext>
            </a:extLst>
          </p:cNvPr>
          <p:cNvSpPr txBox="1"/>
          <p:nvPr/>
        </p:nvSpPr>
        <p:spPr>
          <a:xfrm>
            <a:off x="673769" y="473243"/>
            <a:ext cx="638173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MESSAGE/DISCOUNT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5C4DC72-ADFE-48B3-B785-0F1E3A85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67" y="2425959"/>
            <a:ext cx="6695493" cy="364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מלבן: פינות מעוגלות 11">
            <a:hlinkClick r:id="rId5"/>
            <a:extLst>
              <a:ext uri="{FF2B5EF4-FFF2-40B4-BE49-F238E27FC236}">
                <a16:creationId xmlns:a16="http://schemas.microsoft.com/office/drawing/2014/main" id="{5A835E1B-C7D1-4F29-A6D2-07FC48B94DBB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C0E6F14C-9705-410D-9625-EE64316E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32" y="2450452"/>
            <a:ext cx="6573588" cy="358033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EB4ECF5-31A5-4653-8EA5-DBCBD033A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872" y="2473345"/>
            <a:ext cx="6662526" cy="3584596"/>
          </a:xfrm>
          <a:prstGeom prst="rect">
            <a:avLst/>
          </a:prstGeom>
        </p:spPr>
      </p:pic>
      <p:sp>
        <p:nvSpPr>
          <p:cNvPr id="9" name="מלבן: פינות מעוגלות 8">
            <a:hlinkClick r:id="rId8" action="ppaction://hlinksldjump"/>
            <a:extLst>
              <a:ext uri="{FF2B5EF4-FFF2-40B4-BE49-F238E27FC236}">
                <a16:creationId xmlns:a16="http://schemas.microsoft.com/office/drawing/2014/main" id="{96D31EC6-BA4B-4942-801C-D1E7007C4B07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5883DE0-DD06-4C2C-971A-1509EBAE07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662" y="2549090"/>
            <a:ext cx="6573587" cy="3500356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39CBB6BF-8901-46CB-83AD-9DFAB2A2D0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8499" y="3784674"/>
            <a:ext cx="2830861" cy="2273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5CE1640B-2F1F-43F9-AB15-CE22130D6BF9}"/>
              </a:ext>
            </a:extLst>
          </p:cNvPr>
          <p:cNvSpPr txBox="1"/>
          <p:nvPr/>
        </p:nvSpPr>
        <p:spPr>
          <a:xfrm>
            <a:off x="1040326" y="6207405"/>
            <a:ext cx="601517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-here manager can send messages, create and send discounts.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90581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57EC3788-E8D6-4F7E-8B6B-AD5ECFD0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67" y="2425959"/>
            <a:ext cx="6695493" cy="364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15555E9A-1C4C-4387-98A0-BF79051CD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0"/>
            <a:ext cx="5335780" cy="3537203"/>
          </a:xfr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AF5228EA-243B-4FB5-A506-4D4E9AA49DBC}"/>
              </a:ext>
            </a:extLst>
          </p:cNvPr>
          <p:cNvSpPr txBox="1"/>
          <p:nvPr/>
        </p:nvSpPr>
        <p:spPr>
          <a:xfrm>
            <a:off x="673769" y="473243"/>
            <a:ext cx="4227094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Manager menu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מלבן: פינות מעוגלות 13">
            <a:extLst>
              <a:ext uri="{FF2B5EF4-FFF2-40B4-BE49-F238E27FC236}">
                <a16:creationId xmlns:a16="http://schemas.microsoft.com/office/drawing/2014/main" id="{33E3D27B-402A-4DB6-8DA8-FAB6604AAE8B}"/>
              </a:ext>
            </a:extLst>
          </p:cNvPr>
          <p:cNvSpPr/>
          <p:nvPr/>
        </p:nvSpPr>
        <p:spPr>
          <a:xfrm>
            <a:off x="8182947" y="1945841"/>
            <a:ext cx="550506" cy="619442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6" name="מלבן: פינות מעוגלות 15">
            <a:hlinkClick r:id="rId5"/>
            <a:extLst>
              <a:ext uri="{FF2B5EF4-FFF2-40B4-BE49-F238E27FC236}">
                <a16:creationId xmlns:a16="http://schemas.microsoft.com/office/drawing/2014/main" id="{588ED1B4-D323-4A24-A245-D6293A9AA394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92DC18DD-7222-403F-9C55-8ED0888CC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458" y="2463164"/>
            <a:ext cx="6620609" cy="3608978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4611B015-C9FE-4D81-90C8-B20EBB690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98" y="2482986"/>
            <a:ext cx="6620369" cy="358915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54DFCD8-49D1-4B78-85E8-26FCE71EA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3537" y="3537203"/>
            <a:ext cx="2019678" cy="25349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מלבן: פינות מעוגלות 6">
            <a:hlinkClick r:id="rId9" action="ppaction://hlinksldjump"/>
            <a:extLst>
              <a:ext uri="{FF2B5EF4-FFF2-40B4-BE49-F238E27FC236}">
                <a16:creationId xmlns:a16="http://schemas.microsoft.com/office/drawing/2014/main" id="{0E52B6DA-6927-402D-984B-D7C7736A5FF8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672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0C5137-F684-41BF-BCCD-23182A9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392E20EB-8D0D-4A4A-BE02-F87B46CE5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207384"/>
            <a:ext cx="5335780" cy="3537203"/>
          </a:xfrm>
          <a:prstGeom prst="rect">
            <a:avLst/>
          </a:prstGeom>
        </p:spPr>
      </p:pic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3356C0BF-5BF6-467C-8B64-A7D1F7C52789}"/>
              </a:ext>
            </a:extLst>
          </p:cNvPr>
          <p:cNvSpPr/>
          <p:nvPr/>
        </p:nvSpPr>
        <p:spPr>
          <a:xfrm>
            <a:off x="9172066" y="1112504"/>
            <a:ext cx="733934" cy="280737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71E1A9A-D1A3-44ED-8519-BF541E14FB08}"/>
              </a:ext>
            </a:extLst>
          </p:cNvPr>
          <p:cNvSpPr txBox="1"/>
          <p:nvPr/>
        </p:nvSpPr>
        <p:spPr>
          <a:xfrm>
            <a:off x="673769" y="473243"/>
            <a:ext cx="422709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Agent menu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5C4DC72-ADFE-48B3-B785-0F1E3A85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67" y="2425959"/>
            <a:ext cx="6695493" cy="364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מלבן: פינות מעוגלות 11">
            <a:hlinkClick r:id="rId5"/>
            <a:extLst>
              <a:ext uri="{FF2B5EF4-FFF2-40B4-BE49-F238E27FC236}">
                <a16:creationId xmlns:a16="http://schemas.microsoft.com/office/drawing/2014/main" id="{5A835E1B-C7D1-4F29-A6D2-07FC48B94DBB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C0E6F14C-9705-410D-9625-EE64316E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32" y="2450452"/>
            <a:ext cx="6573588" cy="3580332"/>
          </a:xfrm>
          <a:prstGeom prst="rect">
            <a:avLst/>
          </a:prstGeom>
        </p:spPr>
      </p:pic>
      <p:sp>
        <p:nvSpPr>
          <p:cNvPr id="16" name="מלבן: פינות מעוגלות 15">
            <a:hlinkClick r:id="rId7" action="ppaction://hlinksldjump"/>
            <a:extLst>
              <a:ext uri="{FF2B5EF4-FFF2-40B4-BE49-F238E27FC236}">
                <a16:creationId xmlns:a16="http://schemas.microsoft.com/office/drawing/2014/main" id="{FD4E9EEF-4110-4A66-9D57-263814028D00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5383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0C5137-F684-41BF-BCCD-23182A9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392E20EB-8D0D-4A4A-BE02-F87B46CE5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207384"/>
            <a:ext cx="5335780" cy="3537203"/>
          </a:xfrm>
          <a:prstGeom prst="rect">
            <a:avLst/>
          </a:prstGeom>
        </p:spPr>
      </p:pic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3356C0BF-5BF6-467C-8B64-A7D1F7C52789}"/>
              </a:ext>
            </a:extLst>
          </p:cNvPr>
          <p:cNvSpPr/>
          <p:nvPr/>
        </p:nvSpPr>
        <p:spPr>
          <a:xfrm>
            <a:off x="9386596" y="1567541"/>
            <a:ext cx="541176" cy="447871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71E1A9A-D1A3-44ED-8519-BF541E14FB08}"/>
              </a:ext>
            </a:extLst>
          </p:cNvPr>
          <p:cNvSpPr txBox="1"/>
          <p:nvPr/>
        </p:nvSpPr>
        <p:spPr>
          <a:xfrm>
            <a:off x="673769" y="473243"/>
            <a:ext cx="422709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 list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5C4DC72-ADFE-48B3-B785-0F1E3A85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67" y="2425959"/>
            <a:ext cx="6695493" cy="364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מלבן: פינות מעוגלות 11">
            <a:hlinkClick r:id="rId5"/>
            <a:extLst>
              <a:ext uri="{FF2B5EF4-FFF2-40B4-BE49-F238E27FC236}">
                <a16:creationId xmlns:a16="http://schemas.microsoft.com/office/drawing/2014/main" id="{5A835E1B-C7D1-4F29-A6D2-07FC48B94DBB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C0E6F14C-9705-410D-9625-EE64316E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32" y="2450452"/>
            <a:ext cx="6573588" cy="358033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EB4ECF5-31A5-4653-8EA5-DBCBD033A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872" y="2473345"/>
            <a:ext cx="6662526" cy="3584596"/>
          </a:xfrm>
          <a:prstGeom prst="rect">
            <a:avLst/>
          </a:prstGeom>
        </p:spPr>
      </p:pic>
      <p:sp>
        <p:nvSpPr>
          <p:cNvPr id="9" name="מלבן: פינות מעוגלות 8">
            <a:hlinkClick r:id="rId8" action="ppaction://hlinksldjump"/>
            <a:extLst>
              <a:ext uri="{FF2B5EF4-FFF2-40B4-BE49-F238E27FC236}">
                <a16:creationId xmlns:a16="http://schemas.microsoft.com/office/drawing/2014/main" id="{96D31EC6-BA4B-4942-801C-D1E7007C4B07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8365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0C5137-F684-41BF-BCCD-23182A9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392E20EB-8D0D-4A4A-BE02-F87B46CE5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207384"/>
            <a:ext cx="5335780" cy="3537203"/>
          </a:xfrm>
          <a:prstGeom prst="rect">
            <a:avLst/>
          </a:prstGeom>
        </p:spPr>
      </p:pic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3356C0BF-5BF6-467C-8B64-A7D1F7C52789}"/>
              </a:ext>
            </a:extLst>
          </p:cNvPr>
          <p:cNvSpPr/>
          <p:nvPr/>
        </p:nvSpPr>
        <p:spPr>
          <a:xfrm>
            <a:off x="8788772" y="1571592"/>
            <a:ext cx="541176" cy="447871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71E1A9A-D1A3-44ED-8519-BF541E14FB08}"/>
              </a:ext>
            </a:extLst>
          </p:cNvPr>
          <p:cNvSpPr txBox="1"/>
          <p:nvPr/>
        </p:nvSpPr>
        <p:spPr>
          <a:xfrm>
            <a:off x="673769" y="473243"/>
            <a:ext cx="422709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View package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5C4DC72-ADFE-48B3-B785-0F1E3A85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67" y="2425959"/>
            <a:ext cx="6695493" cy="364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מלבן: פינות מעוגלות 11">
            <a:hlinkClick r:id="rId5"/>
            <a:extLst>
              <a:ext uri="{FF2B5EF4-FFF2-40B4-BE49-F238E27FC236}">
                <a16:creationId xmlns:a16="http://schemas.microsoft.com/office/drawing/2014/main" id="{5A835E1B-C7D1-4F29-A6D2-07FC48B94DBB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C0E6F14C-9705-410D-9625-EE64316E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32" y="2450452"/>
            <a:ext cx="6573588" cy="358033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EB4ECF5-31A5-4653-8EA5-DBCBD033A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527" y="2464014"/>
            <a:ext cx="6570393" cy="3584596"/>
          </a:xfrm>
          <a:prstGeom prst="rect">
            <a:avLst/>
          </a:prstGeom>
        </p:spPr>
      </p:pic>
      <p:sp>
        <p:nvSpPr>
          <p:cNvPr id="9" name="מלבן: פינות מעוגלות 8">
            <a:hlinkClick r:id="rId8" action="ppaction://hlinksldjump"/>
            <a:extLst>
              <a:ext uri="{FF2B5EF4-FFF2-40B4-BE49-F238E27FC236}">
                <a16:creationId xmlns:a16="http://schemas.microsoft.com/office/drawing/2014/main" id="{96D31EC6-BA4B-4942-801C-D1E7007C4B07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FD7F5CF-9BE1-449B-9F84-1B036E03BE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287" y="2454683"/>
            <a:ext cx="6693441" cy="3632621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0D21AE48-2AF8-4943-84AA-8A0F8B351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948" y="2468330"/>
            <a:ext cx="6668431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16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0C5137-F684-41BF-BCCD-23182A9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392E20EB-8D0D-4A4A-BE02-F87B46CE5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207384"/>
            <a:ext cx="5335780" cy="3537203"/>
          </a:xfrm>
          <a:prstGeom prst="rect">
            <a:avLst/>
          </a:prstGeom>
        </p:spPr>
      </p:pic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3356C0BF-5BF6-467C-8B64-A7D1F7C52789}"/>
              </a:ext>
            </a:extLst>
          </p:cNvPr>
          <p:cNvSpPr/>
          <p:nvPr/>
        </p:nvSpPr>
        <p:spPr>
          <a:xfrm>
            <a:off x="8798766" y="2243397"/>
            <a:ext cx="541175" cy="443820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71E1A9A-D1A3-44ED-8519-BF541E14FB08}"/>
              </a:ext>
            </a:extLst>
          </p:cNvPr>
          <p:cNvSpPr txBox="1"/>
          <p:nvPr/>
        </p:nvSpPr>
        <p:spPr>
          <a:xfrm>
            <a:off x="673769" y="473243"/>
            <a:ext cx="445806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EDIT PACKAGE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מלבן: פינות מעוגלות 11">
            <a:hlinkClick r:id="rId4"/>
            <a:extLst>
              <a:ext uri="{FF2B5EF4-FFF2-40B4-BE49-F238E27FC236}">
                <a16:creationId xmlns:a16="http://schemas.microsoft.com/office/drawing/2014/main" id="{5A835E1B-C7D1-4F29-A6D2-07FC48B94DBB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מלבן: פינות מעוגלות 8">
            <a:hlinkClick r:id="rId5" action="ppaction://hlinksldjump"/>
            <a:extLst>
              <a:ext uri="{FF2B5EF4-FFF2-40B4-BE49-F238E27FC236}">
                <a16:creationId xmlns:a16="http://schemas.microsoft.com/office/drawing/2014/main" id="{96D31EC6-BA4B-4942-801C-D1E7007C4B07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BD2267F3-A77A-414E-AE79-E511ACF71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916" y="2019463"/>
            <a:ext cx="3238952" cy="40391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4061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11288B8B-4A82-411F-B57A-40B10696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PAGE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מלבן: פינות מעוגלות 2">
            <a:hlinkClick r:id="rId3" action="ppaction://hlinksldjump"/>
            <a:extLst>
              <a:ext uri="{FF2B5EF4-FFF2-40B4-BE49-F238E27FC236}">
                <a16:creationId xmlns:a16="http://schemas.microsoft.com/office/drawing/2014/main" id="{C5DE3B51-E465-4A13-9F83-5F2553FA9460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C457842D-2A24-4872-BA15-BECF72B13F80}"/>
              </a:ext>
            </a:extLst>
          </p:cNvPr>
          <p:cNvSpPr/>
          <p:nvPr/>
        </p:nvSpPr>
        <p:spPr>
          <a:xfrm>
            <a:off x="7100599" y="473243"/>
            <a:ext cx="2136710" cy="749067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087E7D96-A926-44FA-AE70-EF5EC4F39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32" y="1867624"/>
            <a:ext cx="6023782" cy="3782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מלבן: פינות מעוגלות 4">
            <a:hlinkClick r:id="rId5"/>
            <a:extLst>
              <a:ext uri="{FF2B5EF4-FFF2-40B4-BE49-F238E27FC236}">
                <a16:creationId xmlns:a16="http://schemas.microsoft.com/office/drawing/2014/main" id="{6A0942AB-CCD4-42F0-8366-F4F5CDA9CCCF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2A70467E-F55E-4CFE-A289-031FE9EF7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839" y="87331"/>
            <a:ext cx="2960141" cy="19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39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0C5137-F684-41BF-BCCD-23182A9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392E20EB-8D0D-4A4A-BE02-F87B46CE5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142067"/>
            <a:ext cx="5335780" cy="3537203"/>
          </a:xfrm>
          <a:prstGeom prst="rect">
            <a:avLst/>
          </a:prstGeom>
        </p:spPr>
      </p:pic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3356C0BF-5BF6-467C-8B64-A7D1F7C52789}"/>
              </a:ext>
            </a:extLst>
          </p:cNvPr>
          <p:cNvSpPr/>
          <p:nvPr/>
        </p:nvSpPr>
        <p:spPr>
          <a:xfrm>
            <a:off x="9385931" y="2165430"/>
            <a:ext cx="541176" cy="447871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71E1A9A-D1A3-44ED-8519-BF541E14FB08}"/>
              </a:ext>
            </a:extLst>
          </p:cNvPr>
          <p:cNvSpPr txBox="1"/>
          <p:nvPr/>
        </p:nvSpPr>
        <p:spPr>
          <a:xfrm>
            <a:off x="673769" y="473243"/>
            <a:ext cx="4467398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ADD/REMOVEPACKAGE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5C4DC72-ADFE-48B3-B785-0F1E3A85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67" y="2425959"/>
            <a:ext cx="6695493" cy="364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מלבן: פינות מעוגלות 11">
            <a:hlinkClick r:id="rId5"/>
            <a:extLst>
              <a:ext uri="{FF2B5EF4-FFF2-40B4-BE49-F238E27FC236}">
                <a16:creationId xmlns:a16="http://schemas.microsoft.com/office/drawing/2014/main" id="{5A835E1B-C7D1-4F29-A6D2-07FC48B94DBB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C0E6F14C-9705-410D-9625-EE64316E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32" y="2450452"/>
            <a:ext cx="6573588" cy="358033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EB4ECF5-31A5-4653-8EA5-DBCBD033A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527" y="2464014"/>
            <a:ext cx="6570393" cy="3584596"/>
          </a:xfrm>
          <a:prstGeom prst="rect">
            <a:avLst/>
          </a:prstGeom>
        </p:spPr>
      </p:pic>
      <p:sp>
        <p:nvSpPr>
          <p:cNvPr id="9" name="מלבן: פינות מעוגלות 8">
            <a:hlinkClick r:id="rId8" action="ppaction://hlinksldjump"/>
            <a:extLst>
              <a:ext uri="{FF2B5EF4-FFF2-40B4-BE49-F238E27FC236}">
                <a16:creationId xmlns:a16="http://schemas.microsoft.com/office/drawing/2014/main" id="{96D31EC6-BA4B-4942-801C-D1E7007C4B07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FD7F5CF-9BE1-449B-9F84-1B036E03BE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287" y="2454683"/>
            <a:ext cx="6693441" cy="3632621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0D21AE48-2AF8-4943-84AA-8A0F8B351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948" y="2458999"/>
            <a:ext cx="6668431" cy="3581900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D1077CD5-FEEA-4DF7-B97F-9A166AF2F3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2741" y="3656257"/>
            <a:ext cx="2004638" cy="2464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CB736DFD-928A-43E8-80F8-455FE12C2E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29092" y="3667719"/>
            <a:ext cx="1976497" cy="2464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מלבן 16">
            <a:extLst>
              <a:ext uri="{FF2B5EF4-FFF2-40B4-BE49-F238E27FC236}">
                <a16:creationId xmlns:a16="http://schemas.microsoft.com/office/drawing/2014/main" id="{9E4299E0-A98C-4B3E-A019-C6417ACCB9F3}"/>
              </a:ext>
            </a:extLst>
          </p:cNvPr>
          <p:cNvSpPr/>
          <p:nvPr/>
        </p:nvSpPr>
        <p:spPr>
          <a:xfrm>
            <a:off x="10047564" y="3805382"/>
            <a:ext cx="1940753" cy="31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Add new </a:t>
            </a:r>
            <a:endParaRPr lang="he-IL" dirty="0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6389AF8B-33E1-4DB3-9850-0A3FBE4186EC}"/>
              </a:ext>
            </a:extLst>
          </p:cNvPr>
          <p:cNvSpPr txBox="1"/>
          <p:nvPr/>
        </p:nvSpPr>
        <p:spPr>
          <a:xfrm>
            <a:off x="3568017" y="3994397"/>
            <a:ext cx="1099980" cy="2462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00" dirty="0">
                <a:solidFill>
                  <a:srgbClr val="92D050"/>
                </a:solidFill>
              </a:rPr>
              <a:t>Add new package</a:t>
            </a:r>
            <a:endParaRPr lang="he-IL" sz="1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203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0C5137-F684-41BF-BCCD-23182A9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392E20EB-8D0D-4A4A-BE02-F87B46CE55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"/>
          <a:stretch/>
        </p:blipFill>
        <p:spPr>
          <a:xfrm>
            <a:off x="6634065" y="207384"/>
            <a:ext cx="5335780" cy="3537203"/>
          </a:xfrm>
          <a:prstGeom prst="rect">
            <a:avLst/>
          </a:prstGeom>
        </p:spPr>
      </p:pic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3356C0BF-5BF6-467C-8B64-A7D1F7C52789}"/>
              </a:ext>
            </a:extLst>
          </p:cNvPr>
          <p:cNvSpPr/>
          <p:nvPr/>
        </p:nvSpPr>
        <p:spPr>
          <a:xfrm>
            <a:off x="9806474" y="3144416"/>
            <a:ext cx="550506" cy="457201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71E1A9A-D1A3-44ED-8519-BF541E14FB08}"/>
              </a:ext>
            </a:extLst>
          </p:cNvPr>
          <p:cNvSpPr txBox="1"/>
          <p:nvPr/>
        </p:nvSpPr>
        <p:spPr>
          <a:xfrm>
            <a:off x="673768" y="473243"/>
            <a:ext cx="4355431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ADD/REMOVE CLIENT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5C4DC72-ADFE-48B3-B785-0F1E3A85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67" y="2425959"/>
            <a:ext cx="6695493" cy="364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מלבן: פינות מעוגלות 11">
            <a:hlinkClick r:id="rId5"/>
            <a:extLst>
              <a:ext uri="{FF2B5EF4-FFF2-40B4-BE49-F238E27FC236}">
                <a16:creationId xmlns:a16="http://schemas.microsoft.com/office/drawing/2014/main" id="{5A835E1B-C7D1-4F29-A6D2-07FC48B94DBB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C0E6F14C-9705-410D-9625-EE64316E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32" y="2450452"/>
            <a:ext cx="6573588" cy="358033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EB4ECF5-31A5-4653-8EA5-DBCBD033A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872" y="2473345"/>
            <a:ext cx="6662526" cy="3584596"/>
          </a:xfrm>
          <a:prstGeom prst="rect">
            <a:avLst/>
          </a:prstGeom>
        </p:spPr>
      </p:pic>
      <p:sp>
        <p:nvSpPr>
          <p:cNvPr id="9" name="מלבן: פינות מעוגלות 8">
            <a:hlinkClick r:id="rId8" action="ppaction://hlinksldjump"/>
            <a:extLst>
              <a:ext uri="{FF2B5EF4-FFF2-40B4-BE49-F238E27FC236}">
                <a16:creationId xmlns:a16="http://schemas.microsoft.com/office/drawing/2014/main" id="{96D31EC6-BA4B-4942-801C-D1E7007C4B07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068A758-5EE7-44C4-808C-4D2736BFE0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4116" y="3849953"/>
            <a:ext cx="1717753" cy="21903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6913403D-572C-4A18-A4BE-02508A34D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4333" y="3879801"/>
            <a:ext cx="657317" cy="152421"/>
          </a:xfrm>
          <a:prstGeom prst="rect">
            <a:avLst/>
          </a:prstGeom>
        </p:spPr>
      </p:pic>
      <p:sp>
        <p:nvSpPr>
          <p:cNvPr id="20" name="מלבן 19">
            <a:extLst>
              <a:ext uri="{FF2B5EF4-FFF2-40B4-BE49-F238E27FC236}">
                <a16:creationId xmlns:a16="http://schemas.microsoft.com/office/drawing/2014/main" id="{5258C02E-A204-4200-BF7E-6CFD0DAC83A7}"/>
              </a:ext>
            </a:extLst>
          </p:cNvPr>
          <p:cNvSpPr/>
          <p:nvPr/>
        </p:nvSpPr>
        <p:spPr>
          <a:xfrm>
            <a:off x="7874116" y="4100945"/>
            <a:ext cx="1717753" cy="19298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4D56B1BC-EB98-4CC8-B334-A172482C7F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4863" y="3929111"/>
            <a:ext cx="327945" cy="76045"/>
          </a:xfrm>
          <a:prstGeom prst="rect">
            <a:avLst/>
          </a:prstGeom>
        </p:spPr>
      </p:pic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3D035C93-BCFF-4D86-A1DA-A8A05380A108}"/>
              </a:ext>
            </a:extLst>
          </p:cNvPr>
          <p:cNvSpPr txBox="1"/>
          <p:nvPr/>
        </p:nvSpPr>
        <p:spPr>
          <a:xfrm>
            <a:off x="8114328" y="4240618"/>
            <a:ext cx="123732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Add client?</a:t>
            </a:r>
            <a:endParaRPr lang="he-IL" dirty="0"/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EE5C43F5-10B9-42E8-B769-3A5731F4C4B4}"/>
              </a:ext>
            </a:extLst>
          </p:cNvPr>
          <p:cNvSpPr/>
          <p:nvPr/>
        </p:nvSpPr>
        <p:spPr>
          <a:xfrm>
            <a:off x="8021604" y="4945131"/>
            <a:ext cx="660578" cy="30112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מלבן 25">
            <a:extLst>
              <a:ext uri="{FF2B5EF4-FFF2-40B4-BE49-F238E27FC236}">
                <a16:creationId xmlns:a16="http://schemas.microsoft.com/office/drawing/2014/main" id="{06C835B8-D5B6-4C9C-BCDE-9232CB95E875}"/>
              </a:ext>
            </a:extLst>
          </p:cNvPr>
          <p:cNvSpPr/>
          <p:nvPr/>
        </p:nvSpPr>
        <p:spPr>
          <a:xfrm>
            <a:off x="8761757" y="4937444"/>
            <a:ext cx="660578" cy="30112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7E9DE40A-C514-4CEF-9DAD-7EE3D9B5879B}"/>
              </a:ext>
            </a:extLst>
          </p:cNvPr>
          <p:cNvSpPr txBox="1"/>
          <p:nvPr/>
        </p:nvSpPr>
        <p:spPr>
          <a:xfrm>
            <a:off x="8111600" y="4894104"/>
            <a:ext cx="49122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yes</a:t>
            </a:r>
            <a:endParaRPr lang="he-IL" dirty="0"/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D63B2816-8263-4158-87FE-9D8A5F19566C}"/>
              </a:ext>
            </a:extLst>
          </p:cNvPr>
          <p:cNvSpPr txBox="1"/>
          <p:nvPr/>
        </p:nvSpPr>
        <p:spPr>
          <a:xfrm>
            <a:off x="8864618" y="4887869"/>
            <a:ext cx="4283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no</a:t>
            </a:r>
            <a:endParaRPr lang="he-IL" dirty="0"/>
          </a:p>
        </p:txBody>
      </p:sp>
      <p:sp>
        <p:nvSpPr>
          <p:cNvPr id="31" name="מלבן 30">
            <a:extLst>
              <a:ext uri="{FF2B5EF4-FFF2-40B4-BE49-F238E27FC236}">
                <a16:creationId xmlns:a16="http://schemas.microsoft.com/office/drawing/2014/main" id="{0B313DE6-2289-4C6E-A450-3A41970D3D65}"/>
              </a:ext>
            </a:extLst>
          </p:cNvPr>
          <p:cNvSpPr/>
          <p:nvPr/>
        </p:nvSpPr>
        <p:spPr>
          <a:xfrm>
            <a:off x="6417054" y="3923979"/>
            <a:ext cx="295563" cy="7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357C1000-6F37-44FA-B881-81D83D964770}"/>
              </a:ext>
            </a:extLst>
          </p:cNvPr>
          <p:cNvSpPr txBox="1"/>
          <p:nvPr/>
        </p:nvSpPr>
        <p:spPr>
          <a:xfrm>
            <a:off x="5704243" y="3852203"/>
            <a:ext cx="1120922" cy="2154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" dirty="0"/>
              <a:t>remove</a:t>
            </a:r>
            <a:endParaRPr lang="he-IL" sz="800" dirty="0"/>
          </a:p>
        </p:txBody>
      </p:sp>
      <p:pic>
        <p:nvPicPr>
          <p:cNvPr id="39" name="תמונה 38">
            <a:extLst>
              <a:ext uri="{FF2B5EF4-FFF2-40B4-BE49-F238E27FC236}">
                <a16:creationId xmlns:a16="http://schemas.microsoft.com/office/drawing/2014/main" id="{DEC0BA6B-C5A7-4469-B337-FC3BC3E178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6538" y="3756179"/>
            <a:ext cx="1829055" cy="2362530"/>
          </a:xfrm>
          <a:prstGeom prst="rect">
            <a:avLst/>
          </a:prstGeom>
        </p:spPr>
      </p:pic>
      <p:sp>
        <p:nvSpPr>
          <p:cNvPr id="43" name="מלבן 42">
            <a:extLst>
              <a:ext uri="{FF2B5EF4-FFF2-40B4-BE49-F238E27FC236}">
                <a16:creationId xmlns:a16="http://schemas.microsoft.com/office/drawing/2014/main" id="{505E8708-7FA1-4894-BA60-B6909368F88C}"/>
              </a:ext>
            </a:extLst>
          </p:cNvPr>
          <p:cNvSpPr/>
          <p:nvPr/>
        </p:nvSpPr>
        <p:spPr>
          <a:xfrm>
            <a:off x="10248331" y="3849953"/>
            <a:ext cx="892911" cy="1500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remove</a:t>
            </a:r>
            <a:endParaRPr lang="he-IL" dirty="0"/>
          </a:p>
        </p:txBody>
      </p:sp>
      <p:pic>
        <p:nvPicPr>
          <p:cNvPr id="44" name="תמונה 43">
            <a:extLst>
              <a:ext uri="{FF2B5EF4-FFF2-40B4-BE49-F238E27FC236}">
                <a16:creationId xmlns:a16="http://schemas.microsoft.com/office/drawing/2014/main" id="{3B4FD8C0-1CD3-4F64-BB55-AF4A768217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79343" y="4249050"/>
            <a:ext cx="1371791" cy="447737"/>
          </a:xfrm>
          <a:prstGeom prst="rect">
            <a:avLst/>
          </a:prstGeom>
        </p:spPr>
      </p:pic>
      <p:sp>
        <p:nvSpPr>
          <p:cNvPr id="45" name="תיבת טקסט 44">
            <a:extLst>
              <a:ext uri="{FF2B5EF4-FFF2-40B4-BE49-F238E27FC236}">
                <a16:creationId xmlns:a16="http://schemas.microsoft.com/office/drawing/2014/main" id="{FB38C424-943A-4F28-A432-080D6D9E9575}"/>
              </a:ext>
            </a:extLst>
          </p:cNvPr>
          <p:cNvSpPr txBox="1"/>
          <p:nvPr/>
        </p:nvSpPr>
        <p:spPr>
          <a:xfrm>
            <a:off x="9941327" y="4237458"/>
            <a:ext cx="161954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Remove client?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69089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0C5137-F684-41BF-BCCD-23182A9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392E20EB-8D0D-4A4A-BE02-F87B46CE5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207384"/>
            <a:ext cx="5335780" cy="3537203"/>
          </a:xfrm>
          <a:prstGeom prst="rect">
            <a:avLst/>
          </a:prstGeom>
        </p:spPr>
      </p:pic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3356C0BF-5BF6-467C-8B64-A7D1F7C52789}"/>
              </a:ext>
            </a:extLst>
          </p:cNvPr>
          <p:cNvSpPr/>
          <p:nvPr/>
        </p:nvSpPr>
        <p:spPr>
          <a:xfrm>
            <a:off x="9070109" y="3138141"/>
            <a:ext cx="577245" cy="473278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71E1A9A-D1A3-44ED-8519-BF541E14FB08}"/>
              </a:ext>
            </a:extLst>
          </p:cNvPr>
          <p:cNvSpPr txBox="1"/>
          <p:nvPr/>
        </p:nvSpPr>
        <p:spPr>
          <a:xfrm>
            <a:off x="673769" y="473243"/>
            <a:ext cx="422709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 list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5C4DC72-ADFE-48B3-B785-0F1E3A85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67" y="2425959"/>
            <a:ext cx="6695493" cy="364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מלבן: פינות מעוגלות 11">
            <a:hlinkClick r:id="rId5"/>
            <a:extLst>
              <a:ext uri="{FF2B5EF4-FFF2-40B4-BE49-F238E27FC236}">
                <a16:creationId xmlns:a16="http://schemas.microsoft.com/office/drawing/2014/main" id="{5A835E1B-C7D1-4F29-A6D2-07FC48B94DBB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C0E6F14C-9705-410D-9625-EE64316E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32" y="2450452"/>
            <a:ext cx="6573588" cy="358033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EB4ECF5-31A5-4653-8EA5-DBCBD033A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872" y="2473345"/>
            <a:ext cx="6662526" cy="3584596"/>
          </a:xfrm>
          <a:prstGeom prst="rect">
            <a:avLst/>
          </a:prstGeom>
        </p:spPr>
      </p:pic>
      <p:sp>
        <p:nvSpPr>
          <p:cNvPr id="9" name="מלבן: פינות מעוגלות 8">
            <a:hlinkClick r:id="rId8" action="ppaction://hlinksldjump"/>
            <a:extLst>
              <a:ext uri="{FF2B5EF4-FFF2-40B4-BE49-F238E27FC236}">
                <a16:creationId xmlns:a16="http://schemas.microsoft.com/office/drawing/2014/main" id="{96D31EC6-BA4B-4942-801C-D1E7007C4B07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5102380-DD2F-47F6-B7B8-663AB12F38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4863" y="3929111"/>
            <a:ext cx="327945" cy="76045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4532CB8E-AE2F-4AF9-907D-47BD5C3CDDA0}"/>
              </a:ext>
            </a:extLst>
          </p:cNvPr>
          <p:cNvSpPr txBox="1"/>
          <p:nvPr/>
        </p:nvSpPr>
        <p:spPr>
          <a:xfrm>
            <a:off x="1709347" y="3835273"/>
            <a:ext cx="50989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remove</a:t>
            </a:r>
            <a:endParaRPr lang="he-IL" sz="900" dirty="0"/>
          </a:p>
        </p:txBody>
      </p:sp>
    </p:spTree>
    <p:extLst>
      <p:ext uri="{BB962C8B-B14F-4D97-AF65-F5344CB8AC3E}">
        <p14:creationId xmlns:p14="http://schemas.microsoft.com/office/powerpoint/2010/main" val="3609445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0C5137-F684-41BF-BCCD-23182A9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392E20EB-8D0D-4A4A-BE02-F87B46CE5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207384"/>
            <a:ext cx="5335780" cy="3537203"/>
          </a:xfrm>
          <a:prstGeom prst="rect">
            <a:avLst/>
          </a:prstGeom>
        </p:spPr>
      </p:pic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3356C0BF-5BF6-467C-8B64-A7D1F7C52789}"/>
              </a:ext>
            </a:extLst>
          </p:cNvPr>
          <p:cNvSpPr/>
          <p:nvPr/>
        </p:nvSpPr>
        <p:spPr>
          <a:xfrm>
            <a:off x="8377382" y="3126932"/>
            <a:ext cx="544945" cy="473278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71E1A9A-D1A3-44ED-8519-BF541E14FB08}"/>
              </a:ext>
            </a:extLst>
          </p:cNvPr>
          <p:cNvSpPr txBox="1"/>
          <p:nvPr/>
        </p:nvSpPr>
        <p:spPr>
          <a:xfrm>
            <a:off x="673769" y="473243"/>
            <a:ext cx="6091094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 CONFIRMATION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5C4DC72-ADFE-48B3-B785-0F1E3A85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67" y="2425959"/>
            <a:ext cx="6695493" cy="364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מלבן: פינות מעוגלות 11">
            <a:hlinkClick r:id="rId5"/>
            <a:extLst>
              <a:ext uri="{FF2B5EF4-FFF2-40B4-BE49-F238E27FC236}">
                <a16:creationId xmlns:a16="http://schemas.microsoft.com/office/drawing/2014/main" id="{5A835E1B-C7D1-4F29-A6D2-07FC48B94DBB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C0E6F14C-9705-410D-9625-EE64316E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32" y="2450452"/>
            <a:ext cx="6573588" cy="3580332"/>
          </a:xfrm>
          <a:prstGeom prst="rect">
            <a:avLst/>
          </a:prstGeom>
        </p:spPr>
      </p:pic>
      <p:sp>
        <p:nvSpPr>
          <p:cNvPr id="9" name="מלבן: פינות מעוגלות 8">
            <a:hlinkClick r:id="rId7" action="ppaction://hlinksldjump"/>
            <a:extLst>
              <a:ext uri="{FF2B5EF4-FFF2-40B4-BE49-F238E27FC236}">
                <a16:creationId xmlns:a16="http://schemas.microsoft.com/office/drawing/2014/main" id="{96D31EC6-BA4B-4942-801C-D1E7007C4B07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5102380-DD2F-47F6-B7B8-663AB12F38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863" y="3929111"/>
            <a:ext cx="327945" cy="76045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4532CB8E-AE2F-4AF9-907D-47BD5C3CDDA0}"/>
              </a:ext>
            </a:extLst>
          </p:cNvPr>
          <p:cNvSpPr txBox="1"/>
          <p:nvPr/>
        </p:nvSpPr>
        <p:spPr>
          <a:xfrm>
            <a:off x="1709347" y="3835273"/>
            <a:ext cx="50989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remove</a:t>
            </a:r>
            <a:endParaRPr lang="he-IL" sz="900" dirty="0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B82E90CF-AE8E-4474-A40A-926063FDB369}"/>
              </a:ext>
            </a:extLst>
          </p:cNvPr>
          <p:cNvSpPr/>
          <p:nvPr/>
        </p:nvSpPr>
        <p:spPr>
          <a:xfrm>
            <a:off x="5972679" y="3919446"/>
            <a:ext cx="327945" cy="760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2793AF5-543D-403C-AF7F-A1A93A7649FB}"/>
              </a:ext>
            </a:extLst>
          </p:cNvPr>
          <p:cNvSpPr txBox="1"/>
          <p:nvPr/>
        </p:nvSpPr>
        <p:spPr>
          <a:xfrm>
            <a:off x="5890849" y="3849746"/>
            <a:ext cx="510075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confirm</a:t>
            </a:r>
            <a:endParaRPr lang="he-IL" sz="800" dirty="0"/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D87A5090-44C5-40D0-8416-D9F7F70603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839" y="2372913"/>
            <a:ext cx="6872942" cy="37623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3328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3347ED17-3B8C-4AE0-A1AE-4E3CD4C6B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0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14" descr="Diagram&#10;&#10;Description automatically generated">
            <a:extLst>
              <a:ext uri="{FF2B5EF4-FFF2-40B4-BE49-F238E27FC236}">
                <a16:creationId xmlns:a16="http://schemas.microsoft.com/office/drawing/2014/main" id="{9AF0BDCA-597B-45EB-87FE-0418EE88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917" y="386644"/>
            <a:ext cx="1610551" cy="2921000"/>
          </a:xfrm>
          <a:prstGeom prst="rect">
            <a:avLst/>
          </a:prstGeom>
        </p:spPr>
      </p:pic>
      <p:pic>
        <p:nvPicPr>
          <p:cNvPr id="6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D75F6288-2A92-4BCE-A202-D9EDBC396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32" y="2308908"/>
            <a:ext cx="5462977" cy="3884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D0DFF713-458D-4611-8678-593CA2BA4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394" y="3624481"/>
            <a:ext cx="5257614" cy="12537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85FEE8A-19CA-41D7-B872-6EB7B6C168D1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765DAB88-08B1-4EA4-9104-6DEEB9F0EBBF}"/>
              </a:ext>
            </a:extLst>
          </p:cNvPr>
          <p:cNvSpPr/>
          <p:nvPr/>
        </p:nvSpPr>
        <p:spPr>
          <a:xfrm>
            <a:off x="9762682" y="2308908"/>
            <a:ext cx="1172796" cy="350316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" name="מלבן: פינות מעוגלות 10">
            <a:hlinkClick r:id="rId6" action="ppaction://hlinksldjump"/>
            <a:extLst>
              <a:ext uri="{FF2B5EF4-FFF2-40B4-BE49-F238E27FC236}">
                <a16:creationId xmlns:a16="http://schemas.microsoft.com/office/drawing/2014/main" id="{CD415B0E-F025-448B-93D9-1BC78EBBBE0B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1868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3347ED17-3B8C-4AE0-A1AE-4E3CD4C6B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0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14" descr="Diagram&#10;&#10;Description automatically generated">
            <a:extLst>
              <a:ext uri="{FF2B5EF4-FFF2-40B4-BE49-F238E27FC236}">
                <a16:creationId xmlns:a16="http://schemas.microsoft.com/office/drawing/2014/main" id="{9AF0BDCA-597B-45EB-87FE-0418EE88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917" y="386644"/>
            <a:ext cx="1610551" cy="2921000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85FEE8A-19CA-41D7-B872-6EB7B6C168D1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SUMMARY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765DAB88-08B1-4EA4-9104-6DEEB9F0EBBF}"/>
              </a:ext>
            </a:extLst>
          </p:cNvPr>
          <p:cNvSpPr/>
          <p:nvPr/>
        </p:nvSpPr>
        <p:spPr>
          <a:xfrm>
            <a:off x="9781344" y="2878075"/>
            <a:ext cx="622290" cy="285003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9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F0AB58-68AD-4996-9725-C70BBF99B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9" y="1615211"/>
            <a:ext cx="7848193" cy="33848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B061EBD-E5E8-428B-8892-7BA4C0474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462" y="3692254"/>
            <a:ext cx="2725455" cy="13246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FA618327-4293-4FFA-9EE0-2883B5EF7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949" y="5182681"/>
            <a:ext cx="1917851" cy="1553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B3FC6989-DE0D-4CC6-AF38-F479500C86F9}"/>
              </a:ext>
            </a:extLst>
          </p:cNvPr>
          <p:cNvSpPr txBox="1"/>
          <p:nvPr/>
        </p:nvSpPr>
        <p:spPr>
          <a:xfrm>
            <a:off x="2670698" y="5998962"/>
            <a:ext cx="765555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-here the user can see the final details of the purchase, and use a discount code.</a:t>
            </a:r>
            <a:endParaRPr lang="he-IL" dirty="0"/>
          </a:p>
        </p:txBody>
      </p:sp>
      <p:sp>
        <p:nvSpPr>
          <p:cNvPr id="14" name="מלבן: פינות מעוגלות 13">
            <a:hlinkClick r:id="rId7" action="ppaction://hlinksldjump"/>
            <a:extLst>
              <a:ext uri="{FF2B5EF4-FFF2-40B4-BE49-F238E27FC236}">
                <a16:creationId xmlns:a16="http://schemas.microsoft.com/office/drawing/2014/main" id="{8784371A-3E9F-4401-AE13-48A3171D87AD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30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3347ED17-3B8C-4AE0-A1AE-4E3CD4C6B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0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14" descr="Diagram&#10;&#10;Description automatically generated">
            <a:extLst>
              <a:ext uri="{FF2B5EF4-FFF2-40B4-BE49-F238E27FC236}">
                <a16:creationId xmlns:a16="http://schemas.microsoft.com/office/drawing/2014/main" id="{9AF0BDCA-597B-45EB-87FE-0418EE88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917" y="386644"/>
            <a:ext cx="1610551" cy="2921000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85FEE8A-19CA-41D7-B872-6EB7B6C168D1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PAYMENT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765DAB88-08B1-4EA4-9104-6DEEB9F0EBBF}"/>
              </a:ext>
            </a:extLst>
          </p:cNvPr>
          <p:cNvSpPr/>
          <p:nvPr/>
        </p:nvSpPr>
        <p:spPr>
          <a:xfrm>
            <a:off x="10596209" y="2880781"/>
            <a:ext cx="622290" cy="285003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1" name="Picture 1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723676E-BDF1-4ACD-AD0C-A6B6BB006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6" y="1854852"/>
            <a:ext cx="4011331" cy="3469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מלבן: פינות מעוגלות 1">
            <a:hlinkClick r:id="rId5" action="ppaction://hlinksldjump"/>
            <a:extLst>
              <a:ext uri="{FF2B5EF4-FFF2-40B4-BE49-F238E27FC236}">
                <a16:creationId xmlns:a16="http://schemas.microsoft.com/office/drawing/2014/main" id="{1C901E52-BD66-46C8-8D58-D5B96C49BD42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4790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709F5A76-5575-4089-AFAC-7EB911A042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60000" numberOfShade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1" r="1551" b="1"/>
          <a:stretch/>
        </p:blipFill>
        <p:spPr>
          <a:xfrm>
            <a:off x="-64222" y="7620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effectLst>
            <a:softEdge rad="889000"/>
          </a:effectLst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PACK4U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3B40A453-E58F-46FB-A89D-6C5390B10866}"/>
              </a:ext>
            </a:extLst>
          </p:cNvPr>
          <p:cNvSpPr txBox="1"/>
          <p:nvPr/>
        </p:nvSpPr>
        <p:spPr>
          <a:xfrm>
            <a:off x="1954756" y="1210997"/>
            <a:ext cx="146726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Travel Agency</a:t>
            </a:r>
            <a:endParaRPr lang="he-IL" dirty="0"/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4291C58C-99E0-4B88-87A3-406CB9E19241}"/>
              </a:ext>
            </a:extLst>
          </p:cNvPr>
          <p:cNvSpPr txBox="1"/>
          <p:nvPr/>
        </p:nvSpPr>
        <p:spPr>
          <a:xfrm>
            <a:off x="864103" y="1666912"/>
            <a:ext cx="4999286" cy="249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Times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400" dirty="0">
              <a:solidFill>
                <a:schemeClr val="accent3">
                  <a:lumMod val="50000"/>
                </a:schemeClr>
              </a:solidFill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מלבן 1">
            <a:hlinkClick r:id="rId4" action="ppaction://hlinksldjump"/>
            <a:extLst>
              <a:ext uri="{FF2B5EF4-FFF2-40B4-BE49-F238E27FC236}">
                <a16:creationId xmlns:a16="http://schemas.microsoft.com/office/drawing/2014/main" id="{FF4ABA13-2E72-4794-91E1-E7710BF7C01A}"/>
              </a:ext>
            </a:extLst>
          </p:cNvPr>
          <p:cNvSpPr/>
          <p:nvPr/>
        </p:nvSpPr>
        <p:spPr>
          <a:xfrm>
            <a:off x="8852799" y="294241"/>
            <a:ext cx="933061" cy="2892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3" name="מלבן 2">
            <a:hlinkClick r:id="rId5" action="ppaction://hlinksldjump"/>
            <a:extLst>
              <a:ext uri="{FF2B5EF4-FFF2-40B4-BE49-F238E27FC236}">
                <a16:creationId xmlns:a16="http://schemas.microsoft.com/office/drawing/2014/main" id="{075BDDDF-50DC-4A94-8838-75589B98205B}"/>
              </a:ext>
            </a:extLst>
          </p:cNvPr>
          <p:cNvSpPr/>
          <p:nvPr/>
        </p:nvSpPr>
        <p:spPr>
          <a:xfrm>
            <a:off x="10947182" y="328617"/>
            <a:ext cx="933061" cy="2892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4" name="מלבן 3">
            <a:hlinkClick r:id="rId6" action="ppaction://hlinksldjump"/>
            <a:extLst>
              <a:ext uri="{FF2B5EF4-FFF2-40B4-BE49-F238E27FC236}">
                <a16:creationId xmlns:a16="http://schemas.microsoft.com/office/drawing/2014/main" id="{20AE8519-C88C-4114-9CC3-F84A82C7B9B5}"/>
              </a:ext>
            </a:extLst>
          </p:cNvPr>
          <p:cNvSpPr/>
          <p:nvPr/>
        </p:nvSpPr>
        <p:spPr>
          <a:xfrm>
            <a:off x="10871863" y="1170087"/>
            <a:ext cx="933061" cy="2892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ECA45899-D38A-45B2-BDAD-90B898103163}"/>
              </a:ext>
            </a:extLst>
          </p:cNvPr>
          <p:cNvSpPr/>
          <p:nvPr/>
        </p:nvSpPr>
        <p:spPr>
          <a:xfrm>
            <a:off x="10005827" y="1009102"/>
            <a:ext cx="588691" cy="2892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7" name="מלבן 6">
            <a:hlinkClick r:id="rId7" action="ppaction://hlinksldjump"/>
            <a:extLst>
              <a:ext uri="{FF2B5EF4-FFF2-40B4-BE49-F238E27FC236}">
                <a16:creationId xmlns:a16="http://schemas.microsoft.com/office/drawing/2014/main" id="{3DCDB8E4-657B-4A48-98C4-B4A11E8EB339}"/>
              </a:ext>
            </a:extLst>
          </p:cNvPr>
          <p:cNvSpPr/>
          <p:nvPr/>
        </p:nvSpPr>
        <p:spPr>
          <a:xfrm>
            <a:off x="7238529" y="761357"/>
            <a:ext cx="569861" cy="3467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11" name="מלבן 10">
            <a:hlinkClick r:id="rId8" action="ppaction://hlinksldjump"/>
            <a:extLst>
              <a:ext uri="{FF2B5EF4-FFF2-40B4-BE49-F238E27FC236}">
                <a16:creationId xmlns:a16="http://schemas.microsoft.com/office/drawing/2014/main" id="{297725A0-8884-481F-B096-E176A10C88BE}"/>
              </a:ext>
            </a:extLst>
          </p:cNvPr>
          <p:cNvSpPr/>
          <p:nvPr/>
        </p:nvSpPr>
        <p:spPr>
          <a:xfrm>
            <a:off x="10192315" y="1168064"/>
            <a:ext cx="524802" cy="2892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13" name="מלבן 12">
            <a:hlinkClick r:id="rId9" action="ppaction://hlinksldjump"/>
            <a:extLst>
              <a:ext uri="{FF2B5EF4-FFF2-40B4-BE49-F238E27FC236}">
                <a16:creationId xmlns:a16="http://schemas.microsoft.com/office/drawing/2014/main" id="{F253EEC7-6B15-4F23-B2D7-E0A841873017}"/>
              </a:ext>
            </a:extLst>
          </p:cNvPr>
          <p:cNvSpPr/>
          <p:nvPr/>
        </p:nvSpPr>
        <p:spPr>
          <a:xfrm>
            <a:off x="11188912" y="1657357"/>
            <a:ext cx="449600" cy="44801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15" name="מלבן 14">
            <a:hlinkClick r:id="rId10" action="ppaction://hlinksldjump"/>
            <a:extLst>
              <a:ext uri="{FF2B5EF4-FFF2-40B4-BE49-F238E27FC236}">
                <a16:creationId xmlns:a16="http://schemas.microsoft.com/office/drawing/2014/main" id="{925B53C0-81EB-4B2D-93C8-7135F7886574}"/>
              </a:ext>
            </a:extLst>
          </p:cNvPr>
          <p:cNvSpPr/>
          <p:nvPr/>
        </p:nvSpPr>
        <p:spPr>
          <a:xfrm>
            <a:off x="11327897" y="3376544"/>
            <a:ext cx="505212" cy="3409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7" name="מלבן 16">
            <a:hlinkClick r:id="rId11" action="ppaction://hlinksldjump"/>
            <a:extLst>
              <a:ext uri="{FF2B5EF4-FFF2-40B4-BE49-F238E27FC236}">
                <a16:creationId xmlns:a16="http://schemas.microsoft.com/office/drawing/2014/main" id="{7060DE0A-0B65-4815-BEE4-4921EFCBC391}"/>
              </a:ext>
            </a:extLst>
          </p:cNvPr>
          <p:cNvSpPr/>
          <p:nvPr/>
        </p:nvSpPr>
        <p:spPr>
          <a:xfrm>
            <a:off x="10192314" y="1716631"/>
            <a:ext cx="467855" cy="30589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19" name="מלבן 18">
            <a:hlinkClick r:id="rId12" action="ppaction://hlinksldjump"/>
            <a:extLst>
              <a:ext uri="{FF2B5EF4-FFF2-40B4-BE49-F238E27FC236}">
                <a16:creationId xmlns:a16="http://schemas.microsoft.com/office/drawing/2014/main" id="{29F42B2C-269D-49E1-9C03-62038A92C975}"/>
              </a:ext>
            </a:extLst>
          </p:cNvPr>
          <p:cNvSpPr/>
          <p:nvPr/>
        </p:nvSpPr>
        <p:spPr>
          <a:xfrm>
            <a:off x="10983528" y="2335341"/>
            <a:ext cx="621232" cy="4234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6601BF02-0921-4889-8594-513188FB6409}"/>
              </a:ext>
            </a:extLst>
          </p:cNvPr>
          <p:cNvSpPr/>
          <p:nvPr/>
        </p:nvSpPr>
        <p:spPr>
          <a:xfrm>
            <a:off x="10563172" y="3217333"/>
            <a:ext cx="576426" cy="61260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23" name="מלבן 22">
            <a:hlinkClick r:id="rId13" action="ppaction://hlinksldjump"/>
            <a:extLst>
              <a:ext uri="{FF2B5EF4-FFF2-40B4-BE49-F238E27FC236}">
                <a16:creationId xmlns:a16="http://schemas.microsoft.com/office/drawing/2014/main" id="{1913B756-5C38-4ED7-83BB-070B7A2DE68A}"/>
              </a:ext>
            </a:extLst>
          </p:cNvPr>
          <p:cNvSpPr/>
          <p:nvPr/>
        </p:nvSpPr>
        <p:spPr>
          <a:xfrm>
            <a:off x="9776067" y="3307645"/>
            <a:ext cx="576426" cy="5320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3" name="מלבן 32">
            <a:hlinkClick r:id="rId14" action="ppaction://hlinksldjump"/>
            <a:extLst>
              <a:ext uri="{FF2B5EF4-FFF2-40B4-BE49-F238E27FC236}">
                <a16:creationId xmlns:a16="http://schemas.microsoft.com/office/drawing/2014/main" id="{7F9E6180-FF8D-4D72-A26F-E8ACA8AFB7AC}"/>
              </a:ext>
            </a:extLst>
          </p:cNvPr>
          <p:cNvSpPr/>
          <p:nvPr/>
        </p:nvSpPr>
        <p:spPr>
          <a:xfrm>
            <a:off x="9026648" y="3302760"/>
            <a:ext cx="576426" cy="5320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35" name="מלבן 34">
            <a:hlinkClick r:id="rId15" action="ppaction://hlinksldjump"/>
            <a:extLst>
              <a:ext uri="{FF2B5EF4-FFF2-40B4-BE49-F238E27FC236}">
                <a16:creationId xmlns:a16="http://schemas.microsoft.com/office/drawing/2014/main" id="{EDE824BE-24F6-41D0-8C57-687E486EC509}"/>
              </a:ext>
            </a:extLst>
          </p:cNvPr>
          <p:cNvSpPr/>
          <p:nvPr/>
        </p:nvSpPr>
        <p:spPr>
          <a:xfrm>
            <a:off x="8727672" y="2401993"/>
            <a:ext cx="536545" cy="41458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7" name="מלבן 36">
            <a:extLst>
              <a:ext uri="{FF2B5EF4-FFF2-40B4-BE49-F238E27FC236}">
                <a16:creationId xmlns:a16="http://schemas.microsoft.com/office/drawing/2014/main" id="{A20FBAC8-A17C-49A8-967B-BB8E9C416A65}"/>
              </a:ext>
            </a:extLst>
          </p:cNvPr>
          <p:cNvSpPr/>
          <p:nvPr/>
        </p:nvSpPr>
        <p:spPr>
          <a:xfrm>
            <a:off x="8316254" y="2150716"/>
            <a:ext cx="536545" cy="41458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39" name="מלבן 38">
            <a:hlinkClick r:id="rId16" action="ppaction://hlinksldjump"/>
            <a:extLst>
              <a:ext uri="{FF2B5EF4-FFF2-40B4-BE49-F238E27FC236}">
                <a16:creationId xmlns:a16="http://schemas.microsoft.com/office/drawing/2014/main" id="{BD0F41EB-0F3E-4F03-A0C4-CCA9E93725D9}"/>
              </a:ext>
            </a:extLst>
          </p:cNvPr>
          <p:cNvSpPr/>
          <p:nvPr/>
        </p:nvSpPr>
        <p:spPr>
          <a:xfrm>
            <a:off x="8088367" y="2335341"/>
            <a:ext cx="536545" cy="54824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41" name="מלבן 40">
            <a:extLst>
              <a:ext uri="{FF2B5EF4-FFF2-40B4-BE49-F238E27FC236}">
                <a16:creationId xmlns:a16="http://schemas.microsoft.com/office/drawing/2014/main" id="{6016B29B-5C2A-4FBF-9510-0FBE03073551}"/>
              </a:ext>
            </a:extLst>
          </p:cNvPr>
          <p:cNvSpPr/>
          <p:nvPr/>
        </p:nvSpPr>
        <p:spPr>
          <a:xfrm>
            <a:off x="7692172" y="2124073"/>
            <a:ext cx="536545" cy="41458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43" name="מלבן 42">
            <a:extLst>
              <a:ext uri="{FF2B5EF4-FFF2-40B4-BE49-F238E27FC236}">
                <a16:creationId xmlns:a16="http://schemas.microsoft.com/office/drawing/2014/main" id="{5867AA40-9DC1-43CF-A18B-0F2F52AED65E}"/>
              </a:ext>
            </a:extLst>
          </p:cNvPr>
          <p:cNvSpPr/>
          <p:nvPr/>
        </p:nvSpPr>
        <p:spPr>
          <a:xfrm>
            <a:off x="8038140" y="1529080"/>
            <a:ext cx="536545" cy="41458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45" name="מלבן 44">
            <a:hlinkClick r:id="rId17" action="ppaction://hlinksldjump"/>
            <a:extLst>
              <a:ext uri="{FF2B5EF4-FFF2-40B4-BE49-F238E27FC236}">
                <a16:creationId xmlns:a16="http://schemas.microsoft.com/office/drawing/2014/main" id="{B4C0256A-76DB-4064-85F3-15E3F1AE9B16}"/>
              </a:ext>
            </a:extLst>
          </p:cNvPr>
          <p:cNvSpPr/>
          <p:nvPr/>
        </p:nvSpPr>
        <p:spPr>
          <a:xfrm>
            <a:off x="8707158" y="1686493"/>
            <a:ext cx="557059" cy="42341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47" name="מלבן 46">
            <a:hlinkClick r:id="rId18" action="ppaction://hlinksldjump"/>
            <a:extLst>
              <a:ext uri="{FF2B5EF4-FFF2-40B4-BE49-F238E27FC236}">
                <a16:creationId xmlns:a16="http://schemas.microsoft.com/office/drawing/2014/main" id="{B019ACD0-CF67-4176-9705-AFC86D2F78CD}"/>
              </a:ext>
            </a:extLst>
          </p:cNvPr>
          <p:cNvSpPr/>
          <p:nvPr/>
        </p:nvSpPr>
        <p:spPr>
          <a:xfrm>
            <a:off x="9333346" y="1657357"/>
            <a:ext cx="557059" cy="4525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49" name="מלבן 48">
            <a:hlinkClick r:id="rId19" action="ppaction://hlinksldjump"/>
            <a:extLst>
              <a:ext uri="{FF2B5EF4-FFF2-40B4-BE49-F238E27FC236}">
                <a16:creationId xmlns:a16="http://schemas.microsoft.com/office/drawing/2014/main" id="{09CACED7-8FF6-48C5-BCEB-21AD4DCDAEAA}"/>
              </a:ext>
            </a:extLst>
          </p:cNvPr>
          <p:cNvSpPr/>
          <p:nvPr/>
        </p:nvSpPr>
        <p:spPr>
          <a:xfrm>
            <a:off x="9077502" y="1159252"/>
            <a:ext cx="805726" cy="31689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51" name="מלבן 50">
            <a:extLst>
              <a:ext uri="{FF2B5EF4-FFF2-40B4-BE49-F238E27FC236}">
                <a16:creationId xmlns:a16="http://schemas.microsoft.com/office/drawing/2014/main" id="{B81CEB60-BE2C-4643-A264-C05BDEBE4F0F}"/>
              </a:ext>
            </a:extLst>
          </p:cNvPr>
          <p:cNvSpPr/>
          <p:nvPr/>
        </p:nvSpPr>
        <p:spPr>
          <a:xfrm>
            <a:off x="6578917" y="1454884"/>
            <a:ext cx="963339" cy="2455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53" name="מלבן 52">
            <a:hlinkClick r:id="rId5" action="ppaction://hlinksldjump"/>
            <a:extLst>
              <a:ext uri="{FF2B5EF4-FFF2-40B4-BE49-F238E27FC236}">
                <a16:creationId xmlns:a16="http://schemas.microsoft.com/office/drawing/2014/main" id="{CD8DB052-DD56-4CA0-BCD0-A009715CB96E}"/>
              </a:ext>
            </a:extLst>
          </p:cNvPr>
          <p:cNvSpPr/>
          <p:nvPr/>
        </p:nvSpPr>
        <p:spPr>
          <a:xfrm>
            <a:off x="7056946" y="2101428"/>
            <a:ext cx="513740" cy="29784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55" name="מלבן 54">
            <a:hlinkClick r:id="rId5" action="ppaction://hlinksldjump"/>
            <a:extLst>
              <a:ext uri="{FF2B5EF4-FFF2-40B4-BE49-F238E27FC236}">
                <a16:creationId xmlns:a16="http://schemas.microsoft.com/office/drawing/2014/main" id="{24F8316C-0477-4BC5-ADCA-42F533C5426D}"/>
              </a:ext>
            </a:extLst>
          </p:cNvPr>
          <p:cNvSpPr/>
          <p:nvPr/>
        </p:nvSpPr>
        <p:spPr>
          <a:xfrm>
            <a:off x="7025594" y="2565189"/>
            <a:ext cx="600461" cy="2752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57" name="מלבן 56">
            <a:hlinkClick r:id="rId20" action="ppaction://hlinksldjump"/>
            <a:extLst>
              <a:ext uri="{FF2B5EF4-FFF2-40B4-BE49-F238E27FC236}">
                <a16:creationId xmlns:a16="http://schemas.microsoft.com/office/drawing/2014/main" id="{E70558E7-8AAD-4311-9DFC-70BED2B3A980}"/>
              </a:ext>
            </a:extLst>
          </p:cNvPr>
          <p:cNvSpPr/>
          <p:nvPr/>
        </p:nvSpPr>
        <p:spPr>
          <a:xfrm>
            <a:off x="6535400" y="3004916"/>
            <a:ext cx="1006856" cy="29784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59" name="מלבן 58">
            <a:hlinkClick r:id="rId21" action="ppaction://hlinksldjump"/>
            <a:extLst>
              <a:ext uri="{FF2B5EF4-FFF2-40B4-BE49-F238E27FC236}">
                <a16:creationId xmlns:a16="http://schemas.microsoft.com/office/drawing/2014/main" id="{598483DF-6164-4C53-8E3D-77316B109CAD}"/>
              </a:ext>
            </a:extLst>
          </p:cNvPr>
          <p:cNvSpPr/>
          <p:nvPr/>
        </p:nvSpPr>
        <p:spPr>
          <a:xfrm>
            <a:off x="7279007" y="3524162"/>
            <a:ext cx="640624" cy="2752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61" name="מלבן 60">
            <a:hlinkClick r:id="rId22" action="ppaction://hlinksldjump"/>
            <a:extLst>
              <a:ext uri="{FF2B5EF4-FFF2-40B4-BE49-F238E27FC236}">
                <a16:creationId xmlns:a16="http://schemas.microsoft.com/office/drawing/2014/main" id="{CBBEC2CB-292D-4DB6-A0C8-557B9EC25D0C}"/>
              </a:ext>
            </a:extLst>
          </p:cNvPr>
          <p:cNvSpPr/>
          <p:nvPr/>
        </p:nvSpPr>
        <p:spPr>
          <a:xfrm>
            <a:off x="6490091" y="3524162"/>
            <a:ext cx="640624" cy="2622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63" name="מלבן 62">
            <a:hlinkClick r:id="rId5" action="ppaction://hlinksldjump"/>
            <a:extLst>
              <a:ext uri="{FF2B5EF4-FFF2-40B4-BE49-F238E27FC236}">
                <a16:creationId xmlns:a16="http://schemas.microsoft.com/office/drawing/2014/main" id="{0335E23A-FF37-4474-949F-A202EDCCC15B}"/>
              </a:ext>
            </a:extLst>
          </p:cNvPr>
          <p:cNvSpPr/>
          <p:nvPr/>
        </p:nvSpPr>
        <p:spPr>
          <a:xfrm>
            <a:off x="6497035" y="2101080"/>
            <a:ext cx="418115" cy="28415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65" name="מלבן 64">
            <a:extLst>
              <a:ext uri="{FF2B5EF4-FFF2-40B4-BE49-F238E27FC236}">
                <a16:creationId xmlns:a16="http://schemas.microsoft.com/office/drawing/2014/main" id="{0574731C-3277-4BCB-A237-38FDC885AA15}"/>
              </a:ext>
            </a:extLst>
          </p:cNvPr>
          <p:cNvSpPr/>
          <p:nvPr/>
        </p:nvSpPr>
        <p:spPr>
          <a:xfrm>
            <a:off x="6540953" y="1604770"/>
            <a:ext cx="990015" cy="29784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67" name="מלבן 66">
            <a:hlinkClick r:id="rId23" action="ppaction://hlinksldjump"/>
            <a:extLst>
              <a:ext uri="{FF2B5EF4-FFF2-40B4-BE49-F238E27FC236}">
                <a16:creationId xmlns:a16="http://schemas.microsoft.com/office/drawing/2014/main" id="{23F1A901-483D-426E-A885-A34EC04516FA}"/>
              </a:ext>
            </a:extLst>
          </p:cNvPr>
          <p:cNvSpPr/>
          <p:nvPr/>
        </p:nvSpPr>
        <p:spPr>
          <a:xfrm>
            <a:off x="6540953" y="753543"/>
            <a:ext cx="534458" cy="35456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8" name="מלבן: פינות מעוגלות 7">
            <a:hlinkClick r:id="rId24"/>
            <a:extLst>
              <a:ext uri="{FF2B5EF4-FFF2-40B4-BE49-F238E27FC236}">
                <a16:creationId xmlns:a16="http://schemas.microsoft.com/office/drawing/2014/main" id="{F5038DC8-96FF-478D-8C63-D57F730854A5}"/>
              </a:ext>
            </a:extLst>
          </p:cNvPr>
          <p:cNvSpPr/>
          <p:nvPr/>
        </p:nvSpPr>
        <p:spPr>
          <a:xfrm>
            <a:off x="11063323" y="6360040"/>
            <a:ext cx="839264" cy="30725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מלבן 9">
            <a:hlinkClick r:id="rId25" action="ppaction://hlinksldjump"/>
            <a:extLst>
              <a:ext uri="{FF2B5EF4-FFF2-40B4-BE49-F238E27FC236}">
                <a16:creationId xmlns:a16="http://schemas.microsoft.com/office/drawing/2014/main" id="{246BDF69-A378-4B93-80A3-7367077ECF7B}"/>
              </a:ext>
            </a:extLst>
          </p:cNvPr>
          <p:cNvSpPr/>
          <p:nvPr/>
        </p:nvSpPr>
        <p:spPr>
          <a:xfrm>
            <a:off x="6564899" y="289840"/>
            <a:ext cx="1243492" cy="29784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8" name="מלבן 17">
            <a:hlinkClick r:id="rId26" action="ppaction://hlinksldjump"/>
            <a:extLst>
              <a:ext uri="{FF2B5EF4-FFF2-40B4-BE49-F238E27FC236}">
                <a16:creationId xmlns:a16="http://schemas.microsoft.com/office/drawing/2014/main" id="{B0E1BCD9-EC59-4356-9563-B49ACC09ABD8}"/>
              </a:ext>
            </a:extLst>
          </p:cNvPr>
          <p:cNvSpPr/>
          <p:nvPr/>
        </p:nvSpPr>
        <p:spPr>
          <a:xfrm>
            <a:off x="8251807" y="3329348"/>
            <a:ext cx="576426" cy="505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12" name="מלבן 11">
            <a:hlinkClick r:id="rId27" action="ppaction://hlinksldjump"/>
            <a:extLst>
              <a:ext uri="{FF2B5EF4-FFF2-40B4-BE49-F238E27FC236}">
                <a16:creationId xmlns:a16="http://schemas.microsoft.com/office/drawing/2014/main" id="{BC062849-C136-42BA-91EB-D3BE2753E272}"/>
              </a:ext>
            </a:extLst>
          </p:cNvPr>
          <p:cNvSpPr/>
          <p:nvPr/>
        </p:nvSpPr>
        <p:spPr>
          <a:xfrm>
            <a:off x="8007509" y="976546"/>
            <a:ext cx="805726" cy="31689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6" name="מלבן 15">
            <a:hlinkClick r:id="rId28" action="ppaction://hlinksldjump"/>
            <a:extLst>
              <a:ext uri="{FF2B5EF4-FFF2-40B4-BE49-F238E27FC236}">
                <a16:creationId xmlns:a16="http://schemas.microsoft.com/office/drawing/2014/main" id="{3A3F4A1A-850E-4784-AFBC-6CBB7658CEB6}"/>
              </a:ext>
            </a:extLst>
          </p:cNvPr>
          <p:cNvSpPr/>
          <p:nvPr/>
        </p:nvSpPr>
        <p:spPr>
          <a:xfrm>
            <a:off x="9344903" y="2380882"/>
            <a:ext cx="557059" cy="42341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20" name="מלבן 19">
            <a:hlinkClick r:id="rId29" action="ppaction://hlinksldjump"/>
            <a:extLst>
              <a:ext uri="{FF2B5EF4-FFF2-40B4-BE49-F238E27FC236}">
                <a16:creationId xmlns:a16="http://schemas.microsoft.com/office/drawing/2014/main" id="{D04F7F26-42F7-4C63-87C7-FAE5100B7692}"/>
              </a:ext>
            </a:extLst>
          </p:cNvPr>
          <p:cNvSpPr/>
          <p:nvPr/>
        </p:nvSpPr>
        <p:spPr>
          <a:xfrm>
            <a:off x="7742734" y="1761783"/>
            <a:ext cx="536545" cy="48124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670B58A6-2E72-4E27-BDC2-9789BF302C3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470580" y="1344002"/>
            <a:ext cx="7516274" cy="4105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70718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11288B8B-4A82-411F-B57A-40B10696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-1005742" y="506154"/>
            <a:ext cx="687513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 /REGISTER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תמונה 1" descr="תמונה שמכילה דשא, ישיבה, איש, אחזקה&#10;&#10;התיאור נוצר באופן אוטומטי">
            <a:extLst>
              <a:ext uri="{FF2B5EF4-FFF2-40B4-BE49-F238E27FC236}">
                <a16:creationId xmlns:a16="http://schemas.microsoft.com/office/drawing/2014/main" id="{15C4C69E-6BC1-483E-985B-76359C460D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8" t="2256" r="2342" b="87894"/>
          <a:stretch/>
        </p:blipFill>
        <p:spPr>
          <a:xfrm>
            <a:off x="6427064" y="642392"/>
            <a:ext cx="4842934" cy="584122"/>
          </a:xfrm>
          <a:prstGeom prst="rect">
            <a:avLst/>
          </a:prstGeom>
          <a:effectLst>
            <a:glow>
              <a:schemeClr val="accent1">
                <a:alpha val="3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33000" dir="5400000" sy="-100000" algn="bl" rotWithShape="0"/>
          </a:effec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39CD4F75-B5C4-4FFA-8A03-5C5DA7230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2" y="1960014"/>
            <a:ext cx="5455918" cy="3863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מלבן: פינות מעוגלות 4">
            <a:hlinkClick r:id="rId5" action="ppaction://hlinksldjump"/>
            <a:extLst>
              <a:ext uri="{FF2B5EF4-FFF2-40B4-BE49-F238E27FC236}">
                <a16:creationId xmlns:a16="http://schemas.microsoft.com/office/drawing/2014/main" id="{338A608E-3E85-4C28-846E-11472465E17A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C504D845-1B87-41F2-84C4-1CE8ED7AEDE9}"/>
              </a:ext>
            </a:extLst>
          </p:cNvPr>
          <p:cNvSpPr/>
          <p:nvPr/>
        </p:nvSpPr>
        <p:spPr>
          <a:xfrm>
            <a:off x="9526555" y="709126"/>
            <a:ext cx="1743443" cy="517387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F5296391-CD9D-47CA-8168-613514312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69" y="1963474"/>
            <a:ext cx="5422231" cy="38602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AD1EC57-AA59-432A-84F9-77E9C5838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7064" y="2877837"/>
            <a:ext cx="2243694" cy="29458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46466AA5-12E6-44EC-95C4-B852AC62CC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698" y="2194230"/>
            <a:ext cx="2376425" cy="356464"/>
          </a:xfrm>
          <a:prstGeom prst="rect">
            <a:avLst/>
          </a:prstGeom>
        </p:spPr>
      </p:pic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F0CECD43-52FA-44CA-AE04-88B944972FA3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7548911" y="2550694"/>
            <a:ext cx="0" cy="279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>
            <a:extLst>
              <a:ext uri="{FF2B5EF4-FFF2-40B4-BE49-F238E27FC236}">
                <a16:creationId xmlns:a16="http://schemas.microsoft.com/office/drawing/2014/main" id="{97CF2C5E-590B-4520-A2E9-B78AFFC934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3693" y="2829711"/>
            <a:ext cx="2347970" cy="2993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80334065-0C88-4062-904E-EDFFBCC6CD78}"/>
              </a:ext>
            </a:extLst>
          </p:cNvPr>
          <p:cNvCxnSpPr>
            <a:cxnSpLocks/>
          </p:cNvCxnSpPr>
          <p:nvPr/>
        </p:nvCxnSpPr>
        <p:spPr>
          <a:xfrm>
            <a:off x="10081785" y="2545822"/>
            <a:ext cx="0" cy="279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D9D7D636-B26D-4BB4-BED7-5CBBEA5515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1821" y="2194230"/>
            <a:ext cx="2057687" cy="333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מלבן: פינות מעוגלות 12">
            <a:hlinkClick r:id="rId11"/>
            <a:extLst>
              <a:ext uri="{FF2B5EF4-FFF2-40B4-BE49-F238E27FC236}">
                <a16:creationId xmlns:a16="http://schemas.microsoft.com/office/drawing/2014/main" id="{4BFD8924-D8B9-41CD-9F72-80EA45262DA4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5287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11288B8B-4A82-411F-B57A-40B10696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מלבן: פינות מעוגלות 4">
            <a:hlinkClick r:id="rId3" action="ppaction://hlinksldjump"/>
            <a:extLst>
              <a:ext uri="{FF2B5EF4-FFF2-40B4-BE49-F238E27FC236}">
                <a16:creationId xmlns:a16="http://schemas.microsoft.com/office/drawing/2014/main" id="{338A608E-3E85-4C28-846E-11472465E17A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תמונה 5" descr="תמונה שמכילה דשא, ישיבה, איש, אחזקה&#10;&#10;התיאור נוצר באופן אוטומטי">
            <a:extLst>
              <a:ext uri="{FF2B5EF4-FFF2-40B4-BE49-F238E27FC236}">
                <a16:creationId xmlns:a16="http://schemas.microsoft.com/office/drawing/2014/main" id="{2B8D5DC7-0D49-4963-BF30-D7C78B0491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" t="-73171" r="-1074" b="86746"/>
          <a:stretch/>
        </p:blipFill>
        <p:spPr>
          <a:xfrm>
            <a:off x="6415870" y="-2033031"/>
            <a:ext cx="5466253" cy="31567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40000" endPos="15000" dir="5400000" sy="-100000" algn="bl" rotWithShape="0"/>
          </a:effectLst>
        </p:spPr>
      </p:pic>
      <p:sp>
        <p:nvSpPr>
          <p:cNvPr id="8" name="מלבן: פינות מעוגלות 7">
            <a:extLst>
              <a:ext uri="{FF2B5EF4-FFF2-40B4-BE49-F238E27FC236}">
                <a16:creationId xmlns:a16="http://schemas.microsoft.com/office/drawing/2014/main" id="{765948EA-ACCD-46D6-A971-96194787BB53}"/>
              </a:ext>
            </a:extLst>
          </p:cNvPr>
          <p:cNvSpPr/>
          <p:nvPr/>
        </p:nvSpPr>
        <p:spPr>
          <a:xfrm>
            <a:off x="6415871" y="745139"/>
            <a:ext cx="1309876" cy="341304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939AF85A-3671-4FB3-BB6A-D8A249EE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61" y="1564105"/>
            <a:ext cx="5275975" cy="45333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מלבן: פינות מעוגלות 8">
            <a:hlinkClick r:id="rId6"/>
            <a:extLst>
              <a:ext uri="{FF2B5EF4-FFF2-40B4-BE49-F238E27FC236}">
                <a16:creationId xmlns:a16="http://schemas.microsoft.com/office/drawing/2014/main" id="{2754AED3-DEE7-4CA0-8A8F-6E43DE7312E8}"/>
              </a:ext>
            </a:extLst>
          </p:cNvPr>
          <p:cNvSpPr/>
          <p:nvPr/>
        </p:nvSpPr>
        <p:spPr>
          <a:xfrm>
            <a:off x="10090484" y="6326155"/>
            <a:ext cx="919929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484C475-BB3B-4979-BB46-2DF3DF7A9876}"/>
              </a:ext>
            </a:extLst>
          </p:cNvPr>
          <p:cNvSpPr txBox="1"/>
          <p:nvPr/>
        </p:nvSpPr>
        <p:spPr>
          <a:xfrm>
            <a:off x="6161605" y="1507134"/>
            <a:ext cx="416767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-here the client can find packages and flights, by categories.</a:t>
            </a:r>
            <a:endParaRPr lang="he-IL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233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11288B8B-4A82-411F-B57A-40B10696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Packages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מלבן: פינות מעוגלות 4">
            <a:hlinkClick r:id="rId3" action="ppaction://hlinksldjump"/>
            <a:extLst>
              <a:ext uri="{FF2B5EF4-FFF2-40B4-BE49-F238E27FC236}">
                <a16:creationId xmlns:a16="http://schemas.microsoft.com/office/drawing/2014/main" id="{338A608E-3E85-4C28-846E-11472465E17A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תמונה 5" descr="תמונה שמכילה דשא, ישיבה, איש, אחזקה&#10;&#10;התיאור נוצר באופן אוטומטי">
            <a:extLst>
              <a:ext uri="{FF2B5EF4-FFF2-40B4-BE49-F238E27FC236}">
                <a16:creationId xmlns:a16="http://schemas.microsoft.com/office/drawing/2014/main" id="{2B8D5DC7-0D49-4963-BF30-D7C78B0491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" t="-73937" r="66137" b="74448"/>
          <a:stretch/>
        </p:blipFill>
        <p:spPr>
          <a:xfrm>
            <a:off x="7639566" y="-2079686"/>
            <a:ext cx="1813730" cy="363396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19000" endPos="13000" dir="5400000" sy="-100000" algn="bl" rotWithShape="0"/>
          </a:effectLst>
        </p:spPr>
      </p:pic>
      <p:pic>
        <p:nvPicPr>
          <p:cNvPr id="18" name="תמונה 17" descr="תמונה שמכילה דשא, ישיבה, איש, אחזקה&#10;&#10;התיאור נוצר באופן אוטומטי">
            <a:extLst>
              <a:ext uri="{FF2B5EF4-FFF2-40B4-BE49-F238E27FC236}">
                <a16:creationId xmlns:a16="http://schemas.microsoft.com/office/drawing/2014/main" id="{A958A017-7485-492A-88F8-B52647F435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4" r="36123" b="86015"/>
          <a:stretch/>
        </p:blipFill>
        <p:spPr>
          <a:xfrm>
            <a:off x="9435126" y="594208"/>
            <a:ext cx="1432653" cy="55885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42000" endPos="38000" dir="5400000" sy="-100000" algn="bl" rotWithShape="0"/>
            <a:softEdge rad="0"/>
          </a:effectLst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FD6185B0-8F7D-4F3B-8163-3C2CB8D53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158" y="1628273"/>
            <a:ext cx="5097835" cy="45078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מלבן: פינות מעוגלות 2">
            <a:hlinkClick r:id="rId6"/>
            <a:extLst>
              <a:ext uri="{FF2B5EF4-FFF2-40B4-BE49-F238E27FC236}">
                <a16:creationId xmlns:a16="http://schemas.microsoft.com/office/drawing/2014/main" id="{CE3128CA-0386-4D42-BF47-D6349FF1FC80}"/>
              </a:ext>
            </a:extLst>
          </p:cNvPr>
          <p:cNvSpPr/>
          <p:nvPr/>
        </p:nvSpPr>
        <p:spPr>
          <a:xfrm>
            <a:off x="10090484" y="6326155"/>
            <a:ext cx="919929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862B73D5-E308-4FD0-9B2C-86C343744AF6}"/>
              </a:ext>
            </a:extLst>
          </p:cNvPr>
          <p:cNvSpPr/>
          <p:nvPr/>
        </p:nvSpPr>
        <p:spPr>
          <a:xfrm>
            <a:off x="8382393" y="1153066"/>
            <a:ext cx="602988" cy="373211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35D43DF-D486-4959-9EAB-0E5296D5855C}"/>
              </a:ext>
            </a:extLst>
          </p:cNvPr>
          <p:cNvSpPr txBox="1"/>
          <p:nvPr/>
        </p:nvSpPr>
        <p:spPr>
          <a:xfrm>
            <a:off x="8259473" y="2360645"/>
            <a:ext cx="1847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7C9940F-63DB-4BF4-8509-6DF79727CC8C}"/>
              </a:ext>
            </a:extLst>
          </p:cNvPr>
          <p:cNvSpPr txBox="1"/>
          <p:nvPr/>
        </p:nvSpPr>
        <p:spPr>
          <a:xfrm>
            <a:off x="6600050" y="2643527"/>
            <a:ext cx="416767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-here the client can view recommended and discounted packages. </a:t>
            </a:r>
            <a:endParaRPr lang="he-IL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56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11288B8B-4A82-411F-B57A-40B10696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FLIGHTS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מלבן: פינות מעוגלות 4">
            <a:hlinkClick r:id="rId3" action="ppaction://hlinksldjump"/>
            <a:extLst>
              <a:ext uri="{FF2B5EF4-FFF2-40B4-BE49-F238E27FC236}">
                <a16:creationId xmlns:a16="http://schemas.microsoft.com/office/drawing/2014/main" id="{338A608E-3E85-4C28-846E-11472465E17A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82CCDEA-E51F-4290-9766-EB7787551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6" y="2224846"/>
            <a:ext cx="6117821" cy="34412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93F01EA-B46C-48CD-A401-61124AAAC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0" y="2252840"/>
            <a:ext cx="6070578" cy="3380618"/>
          </a:xfrm>
          <a:prstGeom prst="rect">
            <a:avLst/>
          </a:prstGeom>
        </p:spPr>
      </p:pic>
      <p:sp>
        <p:nvSpPr>
          <p:cNvPr id="8" name="מלבן: פינות מעוגלות 7">
            <a:extLst>
              <a:ext uri="{FF2B5EF4-FFF2-40B4-BE49-F238E27FC236}">
                <a16:creationId xmlns:a16="http://schemas.microsoft.com/office/drawing/2014/main" id="{765948EA-ACCD-46D6-A971-96194787BB53}"/>
              </a:ext>
            </a:extLst>
          </p:cNvPr>
          <p:cNvSpPr/>
          <p:nvPr/>
        </p:nvSpPr>
        <p:spPr>
          <a:xfrm>
            <a:off x="6428790" y="1175657"/>
            <a:ext cx="615821" cy="397287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9EC68568-7338-4C57-A4F1-7C9C4C04E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950" y="589823"/>
            <a:ext cx="5816870" cy="1409853"/>
          </a:xfrm>
          <a:prstGeom prst="rect">
            <a:avLst/>
          </a:prstGeom>
        </p:spPr>
      </p:pic>
      <p:sp>
        <p:nvSpPr>
          <p:cNvPr id="6" name="מלבן: פינות מעוגלות 5">
            <a:hlinkClick r:id="rId7"/>
            <a:extLst>
              <a:ext uri="{FF2B5EF4-FFF2-40B4-BE49-F238E27FC236}">
                <a16:creationId xmlns:a16="http://schemas.microsoft.com/office/drawing/2014/main" id="{932358D9-23E5-40E0-86F9-9CBBAEDD7B8F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2482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11288B8B-4A82-411F-B57A-40B10696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9" y="473243"/>
            <a:ext cx="422709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 MENU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מלבן: פינות מעוגלות 4">
            <a:hlinkClick r:id="rId3" action="ppaction://hlinksldjump"/>
            <a:extLst>
              <a:ext uri="{FF2B5EF4-FFF2-40B4-BE49-F238E27FC236}">
                <a16:creationId xmlns:a16="http://schemas.microsoft.com/office/drawing/2014/main" id="{338A608E-3E85-4C28-846E-11472465E17A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: פינות מעוגלות 12">
            <a:hlinkClick r:id="rId4"/>
            <a:extLst>
              <a:ext uri="{FF2B5EF4-FFF2-40B4-BE49-F238E27FC236}">
                <a16:creationId xmlns:a16="http://schemas.microsoft.com/office/drawing/2014/main" id="{F2D92E23-D647-4CC3-85FC-3828B69B1099}"/>
              </a:ext>
            </a:extLst>
          </p:cNvPr>
          <p:cNvSpPr/>
          <p:nvPr/>
        </p:nvSpPr>
        <p:spPr>
          <a:xfrm>
            <a:off x="10009819" y="6326155"/>
            <a:ext cx="919929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A6C6615C-6717-41C0-8EC7-B24EF4890CC1}"/>
              </a:ext>
            </a:extLst>
          </p:cNvPr>
          <p:cNvSpPr/>
          <p:nvPr/>
        </p:nvSpPr>
        <p:spPr>
          <a:xfrm>
            <a:off x="9222882" y="643811"/>
            <a:ext cx="1609960" cy="475862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0CFEFC5-1D0F-4EFA-B547-FAE22C3E8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10" y="1933072"/>
            <a:ext cx="5816882" cy="42431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51586E58-81FB-40B2-93CC-C7ACF7318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084" y="254190"/>
            <a:ext cx="3230161" cy="447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76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11288B8B-4A82-411F-B57A-40B10696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מלבן: פינות מעוגלות 4">
            <a:hlinkClick r:id="rId3" action="ppaction://hlinksldjump"/>
            <a:extLst>
              <a:ext uri="{FF2B5EF4-FFF2-40B4-BE49-F238E27FC236}">
                <a16:creationId xmlns:a16="http://schemas.microsoft.com/office/drawing/2014/main" id="{338A608E-3E85-4C28-846E-11472465E17A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: פינות מעוגלות 12">
            <a:hlinkClick r:id="rId4"/>
            <a:extLst>
              <a:ext uri="{FF2B5EF4-FFF2-40B4-BE49-F238E27FC236}">
                <a16:creationId xmlns:a16="http://schemas.microsoft.com/office/drawing/2014/main" id="{F2D92E23-D647-4CC3-85FC-3828B69B1099}"/>
              </a:ext>
            </a:extLst>
          </p:cNvPr>
          <p:cNvSpPr/>
          <p:nvPr/>
        </p:nvSpPr>
        <p:spPr>
          <a:xfrm>
            <a:off x="10009819" y="6326155"/>
            <a:ext cx="919929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D2070537-321D-4AA4-8FC1-660A52DB8DAA}"/>
              </a:ext>
            </a:extLst>
          </p:cNvPr>
          <p:cNvSpPr/>
          <p:nvPr/>
        </p:nvSpPr>
        <p:spPr>
          <a:xfrm>
            <a:off x="8133347" y="620895"/>
            <a:ext cx="901235" cy="517387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E01C611B-BE99-4DAA-90F4-F142E4909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455" y="1564105"/>
            <a:ext cx="5275975" cy="45333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395EB555-3EB9-4FD1-ABD7-687208635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084" y="254190"/>
            <a:ext cx="3230161" cy="447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1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11288B8B-4A82-411F-B57A-40B10696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 US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מלבן: פינות מעוגלות 4">
            <a:hlinkClick r:id="rId3" action="ppaction://hlinksldjump"/>
            <a:extLst>
              <a:ext uri="{FF2B5EF4-FFF2-40B4-BE49-F238E27FC236}">
                <a16:creationId xmlns:a16="http://schemas.microsoft.com/office/drawing/2014/main" id="{338A608E-3E85-4C28-846E-11472465E17A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82CCDEA-E51F-4290-9766-EB7787551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6" y="2224846"/>
            <a:ext cx="6117821" cy="34412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93F01EA-B46C-48CD-A401-61124AAAC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0" y="2252840"/>
            <a:ext cx="6070578" cy="3380618"/>
          </a:xfrm>
          <a:prstGeom prst="rect">
            <a:avLst/>
          </a:prstGeom>
        </p:spPr>
      </p:pic>
      <p:sp>
        <p:nvSpPr>
          <p:cNvPr id="8" name="מלבן: פינות מעוגלות 7">
            <a:extLst>
              <a:ext uri="{FF2B5EF4-FFF2-40B4-BE49-F238E27FC236}">
                <a16:creationId xmlns:a16="http://schemas.microsoft.com/office/drawing/2014/main" id="{765948EA-ACCD-46D6-A971-96194787BB53}"/>
              </a:ext>
            </a:extLst>
          </p:cNvPr>
          <p:cNvSpPr/>
          <p:nvPr/>
        </p:nvSpPr>
        <p:spPr>
          <a:xfrm>
            <a:off x="8115300" y="1395663"/>
            <a:ext cx="914400" cy="706861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3" name="מלבן: פינות מעוגלות 12">
            <a:hlinkClick r:id="rId6"/>
            <a:extLst>
              <a:ext uri="{FF2B5EF4-FFF2-40B4-BE49-F238E27FC236}">
                <a16:creationId xmlns:a16="http://schemas.microsoft.com/office/drawing/2014/main" id="{F2D92E23-D647-4CC3-85FC-3828B69B1099}"/>
              </a:ext>
            </a:extLst>
          </p:cNvPr>
          <p:cNvSpPr/>
          <p:nvPr/>
        </p:nvSpPr>
        <p:spPr>
          <a:xfrm>
            <a:off x="10009819" y="6326155"/>
            <a:ext cx="919929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0E81A074-E01B-4AE9-9C33-C7631F703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30" y="2102524"/>
            <a:ext cx="6739025" cy="38770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459F7C3F-D492-4E03-A4A6-DC72618B73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6506" y="254190"/>
            <a:ext cx="3230161" cy="447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19683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2137</TotalTime>
  <Words>308</Words>
  <Application>Microsoft Office PowerPoint</Application>
  <PresentationFormat>מסך רחב</PresentationFormat>
  <Paragraphs>99</Paragraphs>
  <Slides>27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Yaroslav Jirov</dc:creator>
  <cp:lastModifiedBy>Yaroslav Jirov</cp:lastModifiedBy>
  <cp:revision>67</cp:revision>
  <dcterms:created xsi:type="dcterms:W3CDTF">2020-11-05T19:21:34Z</dcterms:created>
  <dcterms:modified xsi:type="dcterms:W3CDTF">2020-11-10T21:29:25Z</dcterms:modified>
</cp:coreProperties>
</file>